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2.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13.xml" ContentType="application/vnd.openxmlformats-officedocument.presentationml.notesSlide+xml"/>
  <Override PartName="/ppt/tags/tag32.xml" ContentType="application/vnd.openxmlformats-officedocument.presentationml.tags+xml"/>
  <Override PartName="/ppt/notesSlides/notesSlide14.xml" ContentType="application/vnd.openxmlformats-officedocument.presentationml.notesSlide+xml"/>
  <Override PartName="/ppt/tags/tag33.xml" ContentType="application/vnd.openxmlformats-officedocument.presentationml.tags+xml"/>
  <Override PartName="/ppt/notesSlides/notesSlide15.xml" ContentType="application/vnd.openxmlformats-officedocument.presentationml.notesSlide+xml"/>
  <Override PartName="/ppt/tags/tag34.xml" ContentType="application/vnd.openxmlformats-officedocument.presentationml.tags+xml"/>
  <Override PartName="/ppt/notesSlides/notesSlide16.xml" ContentType="application/vnd.openxmlformats-officedocument.presentationml.notesSlide+xml"/>
  <Override PartName="/ppt/tags/tag35.xml" ContentType="application/vnd.openxmlformats-officedocument.presentationml.tags+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2" r:id="rId1"/>
  </p:sldMasterIdLst>
  <p:notesMasterIdLst>
    <p:notesMasterId r:id="rId19"/>
  </p:notesMasterIdLst>
  <p:sldIdLst>
    <p:sldId id="256" r:id="rId2"/>
    <p:sldId id="265" r:id="rId3"/>
    <p:sldId id="470" r:id="rId4"/>
    <p:sldId id="277" r:id="rId5"/>
    <p:sldId id="483" r:id="rId6"/>
    <p:sldId id="496" r:id="rId7"/>
    <p:sldId id="490" r:id="rId8"/>
    <p:sldId id="491" r:id="rId9"/>
    <p:sldId id="492" r:id="rId10"/>
    <p:sldId id="493" r:id="rId11"/>
    <p:sldId id="260" r:id="rId12"/>
    <p:sldId id="494" r:id="rId13"/>
    <p:sldId id="499" r:id="rId14"/>
    <p:sldId id="500" r:id="rId15"/>
    <p:sldId id="501" r:id="rId16"/>
    <p:sldId id="479" r:id="rId17"/>
    <p:sldId id="285" r:id="rId18"/>
  </p:sldIdLst>
  <p:sldSz cx="9144000" cy="5143500" type="screen16x9"/>
  <p:notesSz cx="6858000" cy="9144000"/>
  <p:custDataLst>
    <p:tags r:id="rId20"/>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9AA0A6"/>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78A1E"/>
    <a:srgbClr val="C68B2C"/>
    <a:srgbClr val="B25148"/>
    <a:srgbClr val="255273"/>
    <a:srgbClr val="B97C39"/>
    <a:srgbClr val="2A6E44"/>
    <a:srgbClr val="276670"/>
    <a:srgbClr val="9B3325"/>
    <a:srgbClr val="38487C"/>
    <a:srgbClr val="2935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93969" autoAdjust="0"/>
  </p:normalViewPr>
  <p:slideViewPr>
    <p:cSldViewPr snapToGrid="0">
      <p:cViewPr>
        <p:scale>
          <a:sx n="100" d="100"/>
          <a:sy n="100" d="100"/>
        </p:scale>
        <p:origin x="284" y="-336"/>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ung Nguyen Tien" userId="c5b73d2aa67fcbf7" providerId="LiveId" clId="{2E2421ED-B122-410B-B0AE-5FC3794E11C7}"/>
    <pc:docChg chg="undo custSel modSld">
      <pc:chgData name="Trung Nguyen Tien" userId="c5b73d2aa67fcbf7" providerId="LiveId" clId="{2E2421ED-B122-410B-B0AE-5FC3794E11C7}" dt="2024-04-25T03:56:50.921" v="11" actId="20577"/>
      <pc:docMkLst>
        <pc:docMk/>
      </pc:docMkLst>
      <pc:sldChg chg="modSp mod">
        <pc:chgData name="Trung Nguyen Tien" userId="c5b73d2aa67fcbf7" providerId="LiveId" clId="{2E2421ED-B122-410B-B0AE-5FC3794E11C7}" dt="2024-04-25T03:55:23.150" v="1" actId="1076"/>
        <pc:sldMkLst>
          <pc:docMk/>
          <pc:sldMk cId="3479633847" sldId="483"/>
        </pc:sldMkLst>
        <pc:spChg chg="mod">
          <ac:chgData name="Trung Nguyen Tien" userId="c5b73d2aa67fcbf7" providerId="LiveId" clId="{2E2421ED-B122-410B-B0AE-5FC3794E11C7}" dt="2024-04-25T03:55:23.150" v="1" actId="1076"/>
          <ac:spMkLst>
            <pc:docMk/>
            <pc:sldMk cId="3479633847" sldId="483"/>
            <ac:spMk id="4" creationId="{7F294696-9229-38F6-BA41-CE800FF01197}"/>
          </ac:spMkLst>
        </pc:spChg>
      </pc:sldChg>
      <pc:sldChg chg="modSp mod">
        <pc:chgData name="Trung Nguyen Tien" userId="c5b73d2aa67fcbf7" providerId="LiveId" clId="{2E2421ED-B122-410B-B0AE-5FC3794E11C7}" dt="2024-04-25T03:56:50.921" v="11" actId="20577"/>
        <pc:sldMkLst>
          <pc:docMk/>
          <pc:sldMk cId="1131043807" sldId="490"/>
        </pc:sldMkLst>
        <pc:spChg chg="mod">
          <ac:chgData name="Trung Nguyen Tien" userId="c5b73d2aa67fcbf7" providerId="LiveId" clId="{2E2421ED-B122-410B-B0AE-5FC3794E11C7}" dt="2024-04-25T03:56:50.921" v="11" actId="20577"/>
          <ac:spMkLst>
            <pc:docMk/>
            <pc:sldMk cId="1131043807" sldId="490"/>
            <ac:spMk id="20" creationId="{B3A76E6E-CEC2-D6DB-94BE-03D773630E59}"/>
          </ac:spMkLst>
        </pc:spChg>
      </pc:sldChg>
    </pc:docChg>
  </pc:docChgLst>
  <pc:docChgLst>
    <pc:chgData name="Trung Nguyen Tien" userId="c5b73d2aa67fcbf7" providerId="LiveId" clId="{D1C549D7-0660-4571-83BE-9BE5454B499C}"/>
    <pc:docChg chg="undo custSel addSld delSld modSld sldOrd replTag delTag">
      <pc:chgData name="Trung Nguyen Tien" userId="c5b73d2aa67fcbf7" providerId="LiveId" clId="{D1C549D7-0660-4571-83BE-9BE5454B499C}" dt="2024-04-23T15:53:22.918" v="1497"/>
      <pc:docMkLst>
        <pc:docMk/>
      </pc:docMkLst>
      <pc:sldChg chg="replTag delTag">
        <pc:chgData name="Trung Nguyen Tien" userId="c5b73d2aa67fcbf7" providerId="LiveId" clId="{D1C549D7-0660-4571-83BE-9BE5454B499C}" dt="2024-04-23T15:51:31.569" v="1448"/>
        <pc:sldMkLst>
          <pc:docMk/>
          <pc:sldMk cId="0" sldId="256"/>
        </pc:sldMkLst>
      </pc:sldChg>
      <pc:sldChg chg="replTag delTag">
        <pc:chgData name="Trung Nguyen Tien" userId="c5b73d2aa67fcbf7" providerId="LiveId" clId="{D1C549D7-0660-4571-83BE-9BE5454B499C}" dt="2024-04-23T15:42:06.121" v="1341"/>
        <pc:sldMkLst>
          <pc:docMk/>
          <pc:sldMk cId="0" sldId="260"/>
        </pc:sldMkLst>
      </pc:sldChg>
      <pc:sldChg chg="replTag delTag">
        <pc:chgData name="Trung Nguyen Tien" userId="c5b73d2aa67fcbf7" providerId="LiveId" clId="{D1C549D7-0660-4571-83BE-9BE5454B499C}" dt="2024-04-23T15:52:36.705" v="1450"/>
        <pc:sldMkLst>
          <pc:docMk/>
          <pc:sldMk cId="0" sldId="265"/>
        </pc:sldMkLst>
      </pc:sldChg>
      <pc:sldChg chg="modSp mod replTag delTag">
        <pc:chgData name="Trung Nguyen Tien" userId="c5b73d2aa67fcbf7" providerId="LiveId" clId="{D1C549D7-0660-4571-83BE-9BE5454B499C}" dt="2024-04-23T15:52:39.592" v="1452"/>
        <pc:sldMkLst>
          <pc:docMk/>
          <pc:sldMk cId="0" sldId="277"/>
        </pc:sldMkLst>
        <pc:graphicFrameChg chg="modGraphic">
          <ac:chgData name="Trung Nguyen Tien" userId="c5b73d2aa67fcbf7" providerId="LiveId" clId="{D1C549D7-0660-4571-83BE-9BE5454B499C}" dt="2024-04-23T15:18:23.438" v="43" actId="14734"/>
          <ac:graphicFrameMkLst>
            <pc:docMk/>
            <pc:sldMk cId="0" sldId="277"/>
            <ac:graphicFrameMk id="3" creationId="{F8268F1E-859D-C192-557B-16E96FAE97A8}"/>
          </ac:graphicFrameMkLst>
        </pc:graphicFrameChg>
      </pc:sldChg>
      <pc:sldChg chg="replTag delTag">
        <pc:chgData name="Trung Nguyen Tien" userId="c5b73d2aa67fcbf7" providerId="LiveId" clId="{D1C549D7-0660-4571-83BE-9BE5454B499C}" dt="2024-04-23T15:50:52.780" v="1440"/>
        <pc:sldMkLst>
          <pc:docMk/>
          <pc:sldMk cId="0" sldId="285"/>
        </pc:sldMkLst>
      </pc:sldChg>
      <pc:sldChg chg="replTag delTag">
        <pc:chgData name="Trung Nguyen Tien" userId="c5b73d2aa67fcbf7" providerId="LiveId" clId="{D1C549D7-0660-4571-83BE-9BE5454B499C}" dt="2024-04-23T15:21:41.786" v="124"/>
        <pc:sldMkLst>
          <pc:docMk/>
          <pc:sldMk cId="3925136025" sldId="470"/>
        </pc:sldMkLst>
      </pc:sldChg>
      <pc:sldChg chg="del replTag delTag">
        <pc:chgData name="Trung Nguyen Tien" userId="c5b73d2aa67fcbf7" providerId="LiveId" clId="{D1C549D7-0660-4571-83BE-9BE5454B499C}" dt="2024-04-23T15:42:18.348" v="1348" actId="47"/>
        <pc:sldMkLst>
          <pc:docMk/>
          <pc:sldMk cId="1743774484" sldId="478"/>
        </pc:sldMkLst>
      </pc:sldChg>
      <pc:sldChg chg="modSp mod replTag delTag">
        <pc:chgData name="Trung Nguyen Tien" userId="c5b73d2aa67fcbf7" providerId="LiveId" clId="{D1C549D7-0660-4571-83BE-9BE5454B499C}" dt="2024-04-23T15:53:22.918" v="1497"/>
        <pc:sldMkLst>
          <pc:docMk/>
          <pc:sldMk cId="1999595643" sldId="479"/>
        </pc:sldMkLst>
        <pc:graphicFrameChg chg="mod modGraphic">
          <ac:chgData name="Trung Nguyen Tien" userId="c5b73d2aa67fcbf7" providerId="LiveId" clId="{D1C549D7-0660-4571-83BE-9BE5454B499C}" dt="2024-04-23T15:50:20.203" v="1435" actId="14734"/>
          <ac:graphicFrameMkLst>
            <pc:docMk/>
            <pc:sldMk cId="1999595643" sldId="479"/>
            <ac:graphicFrameMk id="2" creationId="{3D8278B8-D4F5-D675-3853-4D20EE0D6F88}"/>
          </ac:graphicFrameMkLst>
        </pc:graphicFrameChg>
      </pc:sldChg>
      <pc:sldChg chg="replTag delTag">
        <pc:chgData name="Trung Nguyen Tien" userId="c5b73d2aa67fcbf7" providerId="LiveId" clId="{D1C549D7-0660-4571-83BE-9BE5454B499C}" dt="2024-04-23T15:21:46.731" v="128"/>
        <pc:sldMkLst>
          <pc:docMk/>
          <pc:sldMk cId="3479633847" sldId="483"/>
        </pc:sldMkLst>
      </pc:sldChg>
      <pc:sldChg chg="modSp mod replTag delTag">
        <pc:chgData name="Trung Nguyen Tien" userId="c5b73d2aa67fcbf7" providerId="LiveId" clId="{D1C549D7-0660-4571-83BE-9BE5454B499C}" dt="2024-04-23T15:40:20.613" v="1224" actId="21"/>
        <pc:sldMkLst>
          <pc:docMk/>
          <pc:sldMk cId="1131043807" sldId="490"/>
        </pc:sldMkLst>
        <pc:spChg chg="mod">
          <ac:chgData name="Trung Nguyen Tien" userId="c5b73d2aa67fcbf7" providerId="LiveId" clId="{D1C549D7-0660-4571-83BE-9BE5454B499C}" dt="2024-04-23T15:40:20.613" v="1224" actId="21"/>
          <ac:spMkLst>
            <pc:docMk/>
            <pc:sldMk cId="1131043807" sldId="490"/>
            <ac:spMk id="2" creationId="{4017426D-6243-E6A3-4B22-091274E71DF7}"/>
          </ac:spMkLst>
        </pc:spChg>
        <pc:spChg chg="mod">
          <ac:chgData name="Trung Nguyen Tien" userId="c5b73d2aa67fcbf7" providerId="LiveId" clId="{D1C549D7-0660-4571-83BE-9BE5454B499C}" dt="2024-04-23T15:21:04.329" v="114" actId="20577"/>
          <ac:spMkLst>
            <pc:docMk/>
            <pc:sldMk cId="1131043807" sldId="490"/>
            <ac:spMk id="19" creationId="{768E3AC2-68D8-82CC-D4AC-D2F8A679E4C1}"/>
          </ac:spMkLst>
        </pc:spChg>
        <pc:spChg chg="mod">
          <ac:chgData name="Trung Nguyen Tien" userId="c5b73d2aa67fcbf7" providerId="LiveId" clId="{D1C549D7-0660-4571-83BE-9BE5454B499C}" dt="2024-04-23T15:38:52.894" v="1197" actId="20577"/>
          <ac:spMkLst>
            <pc:docMk/>
            <pc:sldMk cId="1131043807" sldId="490"/>
            <ac:spMk id="20" creationId="{B3A76E6E-CEC2-D6DB-94BE-03D773630E59}"/>
          </ac:spMkLst>
        </pc:spChg>
      </pc:sldChg>
      <pc:sldChg chg="modSp mod replTag delTag">
        <pc:chgData name="Trung Nguyen Tien" userId="c5b73d2aa67fcbf7" providerId="LiveId" clId="{D1C549D7-0660-4571-83BE-9BE5454B499C}" dt="2024-04-23T15:40:25.186" v="1226"/>
        <pc:sldMkLst>
          <pc:docMk/>
          <pc:sldMk cId="1294070189" sldId="491"/>
        </pc:sldMkLst>
        <pc:spChg chg="mod">
          <ac:chgData name="Trung Nguyen Tien" userId="c5b73d2aa67fcbf7" providerId="LiveId" clId="{D1C549D7-0660-4571-83BE-9BE5454B499C}" dt="2024-04-23T15:32:50.105" v="842" actId="12"/>
          <ac:spMkLst>
            <pc:docMk/>
            <pc:sldMk cId="1294070189" sldId="491"/>
            <ac:spMk id="19" creationId="{768E3AC2-68D8-82CC-D4AC-D2F8A679E4C1}"/>
          </ac:spMkLst>
        </pc:spChg>
      </pc:sldChg>
      <pc:sldChg chg="modSp mod replTag delTag">
        <pc:chgData name="Trung Nguyen Tien" userId="c5b73d2aa67fcbf7" providerId="LiveId" clId="{D1C549D7-0660-4571-83BE-9BE5454B499C}" dt="2024-04-23T15:41:23.214" v="1329" actId="6549"/>
        <pc:sldMkLst>
          <pc:docMk/>
          <pc:sldMk cId="2331366023" sldId="492"/>
        </pc:sldMkLst>
        <pc:spChg chg="mod">
          <ac:chgData name="Trung Nguyen Tien" userId="c5b73d2aa67fcbf7" providerId="LiveId" clId="{D1C549D7-0660-4571-83BE-9BE5454B499C}" dt="2024-04-23T15:41:23.214" v="1329" actId="6549"/>
          <ac:spMkLst>
            <pc:docMk/>
            <pc:sldMk cId="2331366023" sldId="492"/>
            <ac:spMk id="19" creationId="{768E3AC2-68D8-82CC-D4AC-D2F8A679E4C1}"/>
          </ac:spMkLst>
        </pc:spChg>
      </pc:sldChg>
      <pc:sldChg chg="replTag delTag">
        <pc:chgData name="Trung Nguyen Tien" userId="c5b73d2aa67fcbf7" providerId="LiveId" clId="{D1C549D7-0660-4571-83BE-9BE5454B499C}" dt="2024-04-23T15:52:46.157" v="1454"/>
        <pc:sldMkLst>
          <pc:docMk/>
          <pc:sldMk cId="1353459631" sldId="493"/>
        </pc:sldMkLst>
      </pc:sldChg>
      <pc:sldChg chg="addSp modSp mod replTag delTag">
        <pc:chgData name="Trung Nguyen Tien" userId="c5b73d2aa67fcbf7" providerId="LiveId" clId="{D1C549D7-0660-4571-83BE-9BE5454B499C}" dt="2024-04-23T15:53:18.077" v="1489"/>
        <pc:sldMkLst>
          <pc:docMk/>
          <pc:sldMk cId="2399732307" sldId="494"/>
        </pc:sldMkLst>
        <pc:spChg chg="mod">
          <ac:chgData name="Trung Nguyen Tien" userId="c5b73d2aa67fcbf7" providerId="LiveId" clId="{D1C549D7-0660-4571-83BE-9BE5454B499C}" dt="2024-04-23T15:47:27.595" v="1413" actId="164"/>
          <ac:spMkLst>
            <pc:docMk/>
            <pc:sldMk cId="2399732307" sldId="494"/>
            <ac:spMk id="3" creationId="{D5B8E084-FE0B-12E2-41B0-DD2F383F4F58}"/>
          </ac:spMkLst>
        </pc:spChg>
        <pc:spChg chg="mod">
          <ac:chgData name="Trung Nguyen Tien" userId="c5b73d2aa67fcbf7" providerId="LiveId" clId="{D1C549D7-0660-4571-83BE-9BE5454B499C}" dt="2024-04-23T15:47:27.595" v="1413" actId="164"/>
          <ac:spMkLst>
            <pc:docMk/>
            <pc:sldMk cId="2399732307" sldId="494"/>
            <ac:spMk id="4" creationId="{ACF6E82B-5596-34A9-8D27-B8357D958CAA}"/>
          </ac:spMkLst>
        </pc:spChg>
        <pc:spChg chg="mod">
          <ac:chgData name="Trung Nguyen Tien" userId="c5b73d2aa67fcbf7" providerId="LiveId" clId="{D1C549D7-0660-4571-83BE-9BE5454B499C}" dt="2024-04-23T15:47:27.595" v="1413" actId="164"/>
          <ac:spMkLst>
            <pc:docMk/>
            <pc:sldMk cId="2399732307" sldId="494"/>
            <ac:spMk id="6" creationId="{555F6ADF-5B15-FD40-01EE-15330481EA35}"/>
          </ac:spMkLst>
        </pc:spChg>
        <pc:spChg chg="mod">
          <ac:chgData name="Trung Nguyen Tien" userId="c5b73d2aa67fcbf7" providerId="LiveId" clId="{D1C549D7-0660-4571-83BE-9BE5454B499C}" dt="2024-04-23T15:47:27.595" v="1413" actId="164"/>
          <ac:spMkLst>
            <pc:docMk/>
            <pc:sldMk cId="2399732307" sldId="494"/>
            <ac:spMk id="8" creationId="{1EE6A7BE-84CB-C7F9-BACD-F31872A776F3}"/>
          </ac:spMkLst>
        </pc:spChg>
        <pc:spChg chg="mod">
          <ac:chgData name="Trung Nguyen Tien" userId="c5b73d2aa67fcbf7" providerId="LiveId" clId="{D1C549D7-0660-4571-83BE-9BE5454B499C}" dt="2024-04-23T15:47:27.595" v="1413" actId="164"/>
          <ac:spMkLst>
            <pc:docMk/>
            <pc:sldMk cId="2399732307" sldId="494"/>
            <ac:spMk id="9" creationId="{75263B5C-F4A4-7F4C-080B-DA39B9A49002}"/>
          </ac:spMkLst>
        </pc:spChg>
        <pc:spChg chg="mod">
          <ac:chgData name="Trung Nguyen Tien" userId="c5b73d2aa67fcbf7" providerId="LiveId" clId="{D1C549D7-0660-4571-83BE-9BE5454B499C}" dt="2024-04-23T15:47:27.595" v="1413" actId="164"/>
          <ac:spMkLst>
            <pc:docMk/>
            <pc:sldMk cId="2399732307" sldId="494"/>
            <ac:spMk id="11" creationId="{D7E59898-0358-9A06-C11D-7A8E00D9F62F}"/>
          </ac:spMkLst>
        </pc:spChg>
        <pc:spChg chg="mod">
          <ac:chgData name="Trung Nguyen Tien" userId="c5b73d2aa67fcbf7" providerId="LiveId" clId="{D1C549D7-0660-4571-83BE-9BE5454B499C}" dt="2024-04-23T15:47:27.595" v="1413" actId="164"/>
          <ac:spMkLst>
            <pc:docMk/>
            <pc:sldMk cId="2399732307" sldId="494"/>
            <ac:spMk id="25" creationId="{9F9FC268-A20C-7A7D-5DFE-7DA53CFB7FE5}"/>
          </ac:spMkLst>
        </pc:spChg>
        <pc:spChg chg="mod">
          <ac:chgData name="Trung Nguyen Tien" userId="c5b73d2aa67fcbf7" providerId="LiveId" clId="{D1C549D7-0660-4571-83BE-9BE5454B499C}" dt="2024-04-23T15:47:27.595" v="1413" actId="164"/>
          <ac:spMkLst>
            <pc:docMk/>
            <pc:sldMk cId="2399732307" sldId="494"/>
            <ac:spMk id="26" creationId="{1B263367-087D-7106-1333-DF810B92AFE7}"/>
          </ac:spMkLst>
        </pc:spChg>
        <pc:spChg chg="mod">
          <ac:chgData name="Trung Nguyen Tien" userId="c5b73d2aa67fcbf7" providerId="LiveId" clId="{D1C549D7-0660-4571-83BE-9BE5454B499C}" dt="2024-04-23T15:47:27.595" v="1413" actId="164"/>
          <ac:spMkLst>
            <pc:docMk/>
            <pc:sldMk cId="2399732307" sldId="494"/>
            <ac:spMk id="29" creationId="{8C3050E3-6877-27AB-C86A-FF8B7A7AF2D2}"/>
          </ac:spMkLst>
        </pc:spChg>
        <pc:spChg chg="mod">
          <ac:chgData name="Trung Nguyen Tien" userId="c5b73d2aa67fcbf7" providerId="LiveId" clId="{D1C549D7-0660-4571-83BE-9BE5454B499C}" dt="2024-04-23T15:47:27.595" v="1413" actId="164"/>
          <ac:spMkLst>
            <pc:docMk/>
            <pc:sldMk cId="2399732307" sldId="494"/>
            <ac:spMk id="30" creationId="{62E40B8E-62C3-E208-2F60-28AAFADA1E12}"/>
          </ac:spMkLst>
        </pc:spChg>
        <pc:spChg chg="mod">
          <ac:chgData name="Trung Nguyen Tien" userId="c5b73d2aa67fcbf7" providerId="LiveId" clId="{D1C549D7-0660-4571-83BE-9BE5454B499C}" dt="2024-04-23T15:48:24.468" v="1421" actId="207"/>
          <ac:spMkLst>
            <pc:docMk/>
            <pc:sldMk cId="2399732307" sldId="494"/>
            <ac:spMk id="34" creationId="{CE40421A-6758-7620-ED33-C03023ABF2AE}"/>
          </ac:spMkLst>
        </pc:spChg>
        <pc:spChg chg="mod">
          <ac:chgData name="Trung Nguyen Tien" userId="c5b73d2aa67fcbf7" providerId="LiveId" clId="{D1C549D7-0660-4571-83BE-9BE5454B499C}" dt="2024-04-23T15:47:27.595" v="1413" actId="164"/>
          <ac:spMkLst>
            <pc:docMk/>
            <pc:sldMk cId="2399732307" sldId="494"/>
            <ac:spMk id="37" creationId="{FB3FE5D6-2D5D-C14D-896A-033A301F5B0E}"/>
          </ac:spMkLst>
        </pc:spChg>
        <pc:spChg chg="mod">
          <ac:chgData name="Trung Nguyen Tien" userId="c5b73d2aa67fcbf7" providerId="LiveId" clId="{D1C549D7-0660-4571-83BE-9BE5454B499C}" dt="2024-04-23T15:47:27.595" v="1413" actId="164"/>
          <ac:spMkLst>
            <pc:docMk/>
            <pc:sldMk cId="2399732307" sldId="494"/>
            <ac:spMk id="38" creationId="{E42ABF15-E968-C41A-D9E0-82A035975492}"/>
          </ac:spMkLst>
        </pc:spChg>
        <pc:spChg chg="mod">
          <ac:chgData name="Trung Nguyen Tien" userId="c5b73d2aa67fcbf7" providerId="LiveId" clId="{D1C549D7-0660-4571-83BE-9BE5454B499C}" dt="2024-04-23T15:47:27.595" v="1413" actId="164"/>
          <ac:spMkLst>
            <pc:docMk/>
            <pc:sldMk cId="2399732307" sldId="494"/>
            <ac:spMk id="39" creationId="{DA3FD126-7BBF-E82E-0648-62AE7208D8F0}"/>
          </ac:spMkLst>
        </pc:spChg>
        <pc:spChg chg="mod">
          <ac:chgData name="Trung Nguyen Tien" userId="c5b73d2aa67fcbf7" providerId="LiveId" clId="{D1C549D7-0660-4571-83BE-9BE5454B499C}" dt="2024-04-23T15:47:27.595" v="1413" actId="164"/>
          <ac:spMkLst>
            <pc:docMk/>
            <pc:sldMk cId="2399732307" sldId="494"/>
            <ac:spMk id="40" creationId="{80A857E4-C6DA-FE16-45B6-894163BE3723}"/>
          </ac:spMkLst>
        </pc:spChg>
        <pc:spChg chg="mod">
          <ac:chgData name="Trung Nguyen Tien" userId="c5b73d2aa67fcbf7" providerId="LiveId" clId="{D1C549D7-0660-4571-83BE-9BE5454B499C}" dt="2024-04-23T15:47:27.595" v="1413" actId="164"/>
          <ac:spMkLst>
            <pc:docMk/>
            <pc:sldMk cId="2399732307" sldId="494"/>
            <ac:spMk id="41" creationId="{A3619913-D036-F94F-3409-6E22D2AFA0CA}"/>
          </ac:spMkLst>
        </pc:spChg>
        <pc:spChg chg="mod">
          <ac:chgData name="Trung Nguyen Tien" userId="c5b73d2aa67fcbf7" providerId="LiveId" clId="{D1C549D7-0660-4571-83BE-9BE5454B499C}" dt="2024-04-23T15:47:27.595" v="1413" actId="164"/>
          <ac:spMkLst>
            <pc:docMk/>
            <pc:sldMk cId="2399732307" sldId="494"/>
            <ac:spMk id="42" creationId="{531FDA2D-FB1D-0D9F-2353-0FBD0330AF47}"/>
          </ac:spMkLst>
        </pc:spChg>
        <pc:spChg chg="mod">
          <ac:chgData name="Trung Nguyen Tien" userId="c5b73d2aa67fcbf7" providerId="LiveId" clId="{D1C549D7-0660-4571-83BE-9BE5454B499C}" dt="2024-04-23T15:47:27.595" v="1413" actId="164"/>
          <ac:spMkLst>
            <pc:docMk/>
            <pc:sldMk cId="2399732307" sldId="494"/>
            <ac:spMk id="43" creationId="{1EAF536A-B617-BD34-E5AF-D911D8A49E63}"/>
          </ac:spMkLst>
        </pc:spChg>
        <pc:spChg chg="mod">
          <ac:chgData name="Trung Nguyen Tien" userId="c5b73d2aa67fcbf7" providerId="LiveId" clId="{D1C549D7-0660-4571-83BE-9BE5454B499C}" dt="2024-04-23T15:47:27.595" v="1413" actId="164"/>
          <ac:spMkLst>
            <pc:docMk/>
            <pc:sldMk cId="2399732307" sldId="494"/>
            <ac:spMk id="44" creationId="{10136D95-42B6-DE62-41A5-5A43D7607BA0}"/>
          </ac:spMkLst>
        </pc:spChg>
        <pc:grpChg chg="add mod">
          <ac:chgData name="Trung Nguyen Tien" userId="c5b73d2aa67fcbf7" providerId="LiveId" clId="{D1C549D7-0660-4571-83BE-9BE5454B499C}" dt="2024-04-23T15:47:33.757" v="1414" actId="14100"/>
          <ac:grpSpMkLst>
            <pc:docMk/>
            <pc:sldMk cId="2399732307" sldId="494"/>
            <ac:grpSpMk id="46" creationId="{713C657C-4CFE-86B9-2187-4DDB7402F9C6}"/>
          </ac:grpSpMkLst>
        </pc:grpChg>
        <pc:cxnChg chg="mod">
          <ac:chgData name="Trung Nguyen Tien" userId="c5b73d2aa67fcbf7" providerId="LiveId" clId="{D1C549D7-0660-4571-83BE-9BE5454B499C}" dt="2024-04-23T15:47:27.595" v="1413" actId="164"/>
          <ac:cxnSpMkLst>
            <pc:docMk/>
            <pc:sldMk cId="2399732307" sldId="494"/>
            <ac:cxnSpMk id="13" creationId="{8CF50134-2CE9-4893-2181-A429FC21A01C}"/>
          </ac:cxnSpMkLst>
        </pc:cxnChg>
        <pc:cxnChg chg="mod">
          <ac:chgData name="Trung Nguyen Tien" userId="c5b73d2aa67fcbf7" providerId="LiveId" clId="{D1C549D7-0660-4571-83BE-9BE5454B499C}" dt="2024-04-23T15:47:27.595" v="1413" actId="164"/>
          <ac:cxnSpMkLst>
            <pc:docMk/>
            <pc:sldMk cId="2399732307" sldId="494"/>
            <ac:cxnSpMk id="16" creationId="{539BF736-ABC9-A0FF-5F38-CADC28607996}"/>
          </ac:cxnSpMkLst>
        </pc:cxnChg>
        <pc:cxnChg chg="mod">
          <ac:chgData name="Trung Nguyen Tien" userId="c5b73d2aa67fcbf7" providerId="LiveId" clId="{D1C549D7-0660-4571-83BE-9BE5454B499C}" dt="2024-04-23T15:47:27.595" v="1413" actId="164"/>
          <ac:cxnSpMkLst>
            <pc:docMk/>
            <pc:sldMk cId="2399732307" sldId="494"/>
            <ac:cxnSpMk id="17" creationId="{4C08AE5F-8D6B-4CCD-C8B6-486EAC3368BE}"/>
          </ac:cxnSpMkLst>
        </pc:cxnChg>
        <pc:cxnChg chg="mod">
          <ac:chgData name="Trung Nguyen Tien" userId="c5b73d2aa67fcbf7" providerId="LiveId" clId="{D1C549D7-0660-4571-83BE-9BE5454B499C}" dt="2024-04-23T15:47:27.595" v="1413" actId="164"/>
          <ac:cxnSpMkLst>
            <pc:docMk/>
            <pc:sldMk cId="2399732307" sldId="494"/>
            <ac:cxnSpMk id="18" creationId="{75B294DA-2F21-B66E-287D-6CD5A0EA1705}"/>
          </ac:cxnSpMkLst>
        </pc:cxnChg>
        <pc:cxnChg chg="mod">
          <ac:chgData name="Trung Nguyen Tien" userId="c5b73d2aa67fcbf7" providerId="LiveId" clId="{D1C549D7-0660-4571-83BE-9BE5454B499C}" dt="2024-04-23T15:47:27.595" v="1413" actId="164"/>
          <ac:cxnSpMkLst>
            <pc:docMk/>
            <pc:sldMk cId="2399732307" sldId="494"/>
            <ac:cxnSpMk id="20" creationId="{A205FA78-222C-79B1-88C7-EE54A8B5EF3F}"/>
          </ac:cxnSpMkLst>
        </pc:cxnChg>
        <pc:cxnChg chg="mod">
          <ac:chgData name="Trung Nguyen Tien" userId="c5b73d2aa67fcbf7" providerId="LiveId" clId="{D1C549D7-0660-4571-83BE-9BE5454B499C}" dt="2024-04-23T15:47:27.595" v="1413" actId="164"/>
          <ac:cxnSpMkLst>
            <pc:docMk/>
            <pc:sldMk cId="2399732307" sldId="494"/>
            <ac:cxnSpMk id="21" creationId="{0AC38BE7-4882-35AB-2A51-B87BD3AB41A7}"/>
          </ac:cxnSpMkLst>
        </pc:cxnChg>
        <pc:cxnChg chg="mod">
          <ac:chgData name="Trung Nguyen Tien" userId="c5b73d2aa67fcbf7" providerId="LiveId" clId="{D1C549D7-0660-4571-83BE-9BE5454B499C}" dt="2024-04-23T15:47:27.595" v="1413" actId="164"/>
          <ac:cxnSpMkLst>
            <pc:docMk/>
            <pc:sldMk cId="2399732307" sldId="494"/>
            <ac:cxnSpMk id="31" creationId="{FEBDAD33-D259-71AF-D235-ED65E636D89B}"/>
          </ac:cxnSpMkLst>
        </pc:cxnChg>
        <pc:cxnChg chg="mod">
          <ac:chgData name="Trung Nguyen Tien" userId="c5b73d2aa67fcbf7" providerId="LiveId" clId="{D1C549D7-0660-4571-83BE-9BE5454B499C}" dt="2024-04-23T15:47:27.595" v="1413" actId="164"/>
          <ac:cxnSpMkLst>
            <pc:docMk/>
            <pc:sldMk cId="2399732307" sldId="494"/>
            <ac:cxnSpMk id="32" creationId="{3E974D92-8463-8C4F-DAE0-18A221EC21E8}"/>
          </ac:cxnSpMkLst>
        </pc:cxnChg>
        <pc:cxnChg chg="mod">
          <ac:chgData name="Trung Nguyen Tien" userId="c5b73d2aa67fcbf7" providerId="LiveId" clId="{D1C549D7-0660-4571-83BE-9BE5454B499C}" dt="2024-04-23T15:47:27.595" v="1413" actId="164"/>
          <ac:cxnSpMkLst>
            <pc:docMk/>
            <pc:sldMk cId="2399732307" sldId="494"/>
            <ac:cxnSpMk id="33" creationId="{3671F167-A6C9-C506-59E2-089464827584}"/>
          </ac:cxnSpMkLst>
        </pc:cxnChg>
        <pc:cxnChg chg="mod">
          <ac:chgData name="Trung Nguyen Tien" userId="c5b73d2aa67fcbf7" providerId="LiveId" clId="{D1C549D7-0660-4571-83BE-9BE5454B499C}" dt="2024-04-23T15:47:27.595" v="1413" actId="164"/>
          <ac:cxnSpMkLst>
            <pc:docMk/>
            <pc:sldMk cId="2399732307" sldId="494"/>
            <ac:cxnSpMk id="35" creationId="{BE0332A0-40AF-D1BA-5C6A-FEE30D59B313}"/>
          </ac:cxnSpMkLst>
        </pc:cxnChg>
        <pc:cxnChg chg="mod">
          <ac:chgData name="Trung Nguyen Tien" userId="c5b73d2aa67fcbf7" providerId="LiveId" clId="{D1C549D7-0660-4571-83BE-9BE5454B499C}" dt="2024-04-23T15:47:27.595" v="1413" actId="164"/>
          <ac:cxnSpMkLst>
            <pc:docMk/>
            <pc:sldMk cId="2399732307" sldId="494"/>
            <ac:cxnSpMk id="36" creationId="{45B81C32-3486-4D95-0E12-56D8B00E6FCE}"/>
          </ac:cxnSpMkLst>
        </pc:cxnChg>
      </pc:sldChg>
      <pc:sldChg chg="modSp mod replTag delTag">
        <pc:chgData name="Trung Nguyen Tien" userId="c5b73d2aa67fcbf7" providerId="LiveId" clId="{D1C549D7-0660-4571-83BE-9BE5454B499C}" dt="2024-04-23T15:39:18.894" v="1205"/>
        <pc:sldMkLst>
          <pc:docMk/>
          <pc:sldMk cId="1995442115" sldId="496"/>
        </pc:sldMkLst>
        <pc:spChg chg="mod">
          <ac:chgData name="Trung Nguyen Tien" userId="c5b73d2aa67fcbf7" providerId="LiveId" clId="{D1C549D7-0660-4571-83BE-9BE5454B499C}" dt="2024-04-23T15:19:17.528" v="75" actId="20577"/>
          <ac:spMkLst>
            <pc:docMk/>
            <pc:sldMk cId="1995442115" sldId="496"/>
            <ac:spMk id="900" creationId="{00000000-0000-0000-0000-000000000000}"/>
          </ac:spMkLst>
        </pc:spChg>
      </pc:sldChg>
      <pc:sldChg chg="del replTag delTag">
        <pc:chgData name="Trung Nguyen Tien" userId="c5b73d2aa67fcbf7" providerId="LiveId" clId="{D1C549D7-0660-4571-83BE-9BE5454B499C}" dt="2024-04-23T15:50:52.777" v="1438" actId="47"/>
        <pc:sldMkLst>
          <pc:docMk/>
          <pc:sldMk cId="3849416643" sldId="497"/>
        </pc:sldMkLst>
      </pc:sldChg>
      <pc:sldChg chg="ord replTag delTag">
        <pc:chgData name="Trung Nguyen Tien" userId="c5b73d2aa67fcbf7" providerId="LiveId" clId="{D1C549D7-0660-4571-83BE-9BE5454B499C}" dt="2024-04-23T15:53:21.547" v="1495"/>
        <pc:sldMkLst>
          <pc:docMk/>
          <pc:sldMk cId="4026654973" sldId="499"/>
        </pc:sldMkLst>
      </pc:sldChg>
      <pc:sldChg chg="replTag delTag">
        <pc:chgData name="Trung Nguyen Tien" userId="c5b73d2aa67fcbf7" providerId="LiveId" clId="{D1C549D7-0660-4571-83BE-9BE5454B499C}" dt="2024-04-23T15:53:18.688" v="1491"/>
        <pc:sldMkLst>
          <pc:docMk/>
          <pc:sldMk cId="3317335603" sldId="500"/>
        </pc:sldMkLst>
      </pc:sldChg>
      <pc:sldChg chg="delSp modSp add mod setBg replTag delTag">
        <pc:chgData name="Trung Nguyen Tien" userId="c5b73d2aa67fcbf7" providerId="LiveId" clId="{D1C549D7-0660-4571-83BE-9BE5454B499C}" dt="2024-04-23T15:53:12.800" v="1485"/>
        <pc:sldMkLst>
          <pc:docMk/>
          <pc:sldMk cId="972486049" sldId="501"/>
        </pc:sldMkLst>
        <pc:spChg chg="mod">
          <ac:chgData name="Trung Nguyen Tien" userId="c5b73d2aa67fcbf7" providerId="LiveId" clId="{D1C549D7-0660-4571-83BE-9BE5454B499C}" dt="2024-04-23T15:53:05.122" v="1482" actId="20577"/>
          <ac:spMkLst>
            <pc:docMk/>
            <pc:sldMk cId="972486049" sldId="501"/>
            <ac:spMk id="5" creationId="{AD1C2DDF-2DC0-2524-B9D8-D0807D051FA7}"/>
          </ac:spMkLst>
        </pc:spChg>
        <pc:graphicFrameChg chg="del">
          <ac:chgData name="Trung Nguyen Tien" userId="c5b73d2aa67fcbf7" providerId="LiveId" clId="{D1C549D7-0660-4571-83BE-9BE5454B499C}" dt="2024-04-23T15:53:10.833" v="1483" actId="478"/>
          <ac:graphicFrameMkLst>
            <pc:docMk/>
            <pc:sldMk cId="972486049" sldId="501"/>
            <ac:graphicFrameMk id="2" creationId="{6890135A-3B62-BA8F-17F6-A54A78DAFA2D}"/>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5465e7bc0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5465e7bc0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2070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545caf3b9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545caf3b9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sz="900" b="1"/>
              <a:t>Phương pháp số hóa theo mô hình ADDIE</a:t>
            </a:r>
          </a:p>
          <a:p>
            <a:pPr marL="457200" indent="-298450"/>
            <a:r>
              <a:rPr lang="en-US" sz="900"/>
              <a:t>Phân tích (Analysis)</a:t>
            </a:r>
          </a:p>
          <a:p>
            <a:pPr marL="457200" indent="-298450"/>
            <a:r>
              <a:rPr lang="en-US" sz="900"/>
              <a:t>Thiết kế (Design)</a:t>
            </a:r>
          </a:p>
          <a:p>
            <a:pPr marL="457200" indent="-298450"/>
            <a:r>
              <a:rPr lang="en-US" sz="900"/>
              <a:t>Phát triển (Development)</a:t>
            </a:r>
          </a:p>
          <a:p>
            <a:pPr marL="457200" indent="-298450"/>
            <a:r>
              <a:rPr lang="en-US" sz="900"/>
              <a:t>Thực hiện (Implementation)</a:t>
            </a:r>
          </a:p>
          <a:p>
            <a:pPr marL="457200" indent="-298450"/>
            <a:r>
              <a:rPr lang="en-US" sz="900"/>
              <a:t>Đánh giá (Evaluation)</a:t>
            </a:r>
          </a:p>
        </p:txBody>
      </p:sp>
    </p:spTree>
    <p:extLst>
      <p:ext uri="{BB962C8B-B14F-4D97-AF65-F5344CB8AC3E}">
        <p14:creationId xmlns:p14="http://schemas.microsoft.com/office/powerpoint/2010/main" val="26797546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a:t>Ngoài ra còn học qua tài liệu tham khảo và AI</a:t>
            </a:r>
          </a:p>
        </p:txBody>
      </p:sp>
    </p:spTree>
    <p:extLst>
      <p:ext uri="{BB962C8B-B14F-4D97-AF65-F5344CB8AC3E}">
        <p14:creationId xmlns:p14="http://schemas.microsoft.com/office/powerpoint/2010/main" val="27999420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35087135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827222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a:p>
        </p:txBody>
      </p:sp>
    </p:spTree>
    <p:extLst>
      <p:ext uri="{BB962C8B-B14F-4D97-AF65-F5344CB8AC3E}">
        <p14:creationId xmlns:p14="http://schemas.microsoft.com/office/powerpoint/2010/main" val="19333301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9"/>
        <p:cNvGrpSpPr/>
        <p:nvPr/>
      </p:nvGrpSpPr>
      <p:grpSpPr>
        <a:xfrm>
          <a:off x="0" y="0"/>
          <a:ext cx="0" cy="0"/>
          <a:chOff x="0" y="0"/>
          <a:chExt cx="0" cy="0"/>
        </a:xfrm>
      </p:grpSpPr>
      <p:sp>
        <p:nvSpPr>
          <p:cNvPr id="1030" name="Google Shape;1030;g5465e7bc0b_1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1" name="Google Shape;1031;g5465e7bc0b_1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g5522eb7919_1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5" name="Google Shape;325;g5522eb7919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54713f6f7e_0_5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54713f6f7e_0_5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00864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5465e7bc0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5465e7bc0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11864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6"/>
        <p:cNvGrpSpPr/>
        <p:nvPr/>
      </p:nvGrpSpPr>
      <p:grpSpPr>
        <a:xfrm>
          <a:off x="0" y="0"/>
          <a:ext cx="0" cy="0"/>
          <a:chOff x="0" y="0"/>
          <a:chExt cx="0" cy="0"/>
        </a:xfrm>
      </p:grpSpPr>
      <p:sp>
        <p:nvSpPr>
          <p:cNvPr id="897" name="Google Shape;897;g5522eb7919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8" name="Google Shape;898;g5522eb7919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83451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5465e7bc0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5465e7bc0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99652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5465e7bc0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5465e7bc0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4050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5465e7bc0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5465e7bc0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61526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Headline 5" preserve="1" userDrawn="1">
  <p:cSld name="1_Headline 5">
    <p:spTree>
      <p:nvGrpSpPr>
        <p:cNvPr id="1" name="Shape 112"/>
        <p:cNvGrpSpPr/>
        <p:nvPr/>
      </p:nvGrpSpPr>
      <p:grpSpPr>
        <a:xfrm>
          <a:off x="0" y="0"/>
          <a:ext cx="0" cy="0"/>
          <a:chOff x="0" y="0"/>
          <a:chExt cx="0" cy="0"/>
        </a:xfrm>
      </p:grpSpPr>
      <p:pic>
        <p:nvPicPr>
          <p:cNvPr id="2" name="Google Shape;914;p30">
            <a:extLst>
              <a:ext uri="{FF2B5EF4-FFF2-40B4-BE49-F238E27FC236}">
                <a16:creationId xmlns:a16="http://schemas.microsoft.com/office/drawing/2014/main" id="{B3A4866E-3562-79BB-2E9A-88C68DB58B5E}"/>
              </a:ext>
            </a:extLst>
          </p:cNvPr>
          <p:cNvPicPr preferRelativeResize="0"/>
          <p:nvPr userDrawn="1"/>
        </p:nvPicPr>
        <p:blipFill rotWithShape="1">
          <a:blip r:embed="rId3">
            <a:alphaModFix amt="98000"/>
          </a:blip>
          <a:srcRect b="11909"/>
          <a:stretch/>
        </p:blipFill>
        <p:spPr>
          <a:xfrm>
            <a:off x="5251400" y="0"/>
            <a:ext cx="3892600" cy="5143500"/>
          </a:xfrm>
          <a:prstGeom prst="rect">
            <a:avLst/>
          </a:prstGeom>
          <a:noFill/>
          <a:ln>
            <a:noFill/>
          </a:ln>
        </p:spPr>
      </p:pic>
      <p:sp>
        <p:nvSpPr>
          <p:cNvPr id="113" name="Google Shape;113;p17"/>
          <p:cNvSpPr/>
          <p:nvPr/>
        </p:nvSpPr>
        <p:spPr>
          <a:xfrm>
            <a:off x="0" y="3944683"/>
            <a:ext cx="7260600" cy="971973"/>
          </a:xfrm>
          <a:prstGeom prst="rect">
            <a:avLst/>
          </a:prstGeom>
          <a:solidFill>
            <a:srgbClr val="B25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7"/>
          <p:cNvSpPr txBox="1">
            <a:spLocks noGrp="1"/>
          </p:cNvSpPr>
          <p:nvPr>
            <p:ph type="title"/>
          </p:nvPr>
        </p:nvSpPr>
        <p:spPr>
          <a:xfrm>
            <a:off x="272000" y="236710"/>
            <a:ext cx="2536800" cy="15555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9600"/>
              <a:buNone/>
              <a:defRPr sz="1400">
                <a:solidFill>
                  <a:srgbClr val="F3F3F3"/>
                </a:solidFill>
                <a:latin typeface="SVN-Gilroy Medium" panose="00000600000000000000" pitchFamily="50" charset="0"/>
              </a:defRPr>
            </a:lvl1pPr>
            <a:lvl2pPr lvl="1"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9pPr>
          </a:lstStyle>
          <a:p>
            <a:endParaRPr lang="en-US"/>
          </a:p>
        </p:txBody>
      </p:sp>
      <p:sp>
        <p:nvSpPr>
          <p:cNvPr id="115" name="Google Shape;115;p17"/>
          <p:cNvSpPr txBox="1">
            <a:spLocks noGrp="1"/>
          </p:cNvSpPr>
          <p:nvPr>
            <p:ph type="ctrTitle" idx="2"/>
          </p:nvPr>
        </p:nvSpPr>
        <p:spPr>
          <a:xfrm flipH="1">
            <a:off x="445883" y="3653243"/>
            <a:ext cx="6136399" cy="971973"/>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2400"/>
              <a:buNone/>
              <a:defRPr sz="2400">
                <a:solidFill>
                  <a:srgbClr val="F3F3F3"/>
                </a:solidFill>
              </a:defRPr>
            </a:lvl1pPr>
            <a:lvl2pPr lvl="1" algn="ctr" rtl="0">
              <a:spcBef>
                <a:spcPts val="0"/>
              </a:spcBef>
              <a:spcAft>
                <a:spcPts val="0"/>
              </a:spcAft>
              <a:buClr>
                <a:srgbClr val="F3F3F3"/>
              </a:buClr>
              <a:buSzPts val="2400"/>
              <a:buNone/>
              <a:defRPr sz="2400">
                <a:solidFill>
                  <a:srgbClr val="F3F3F3"/>
                </a:solidFill>
              </a:defRPr>
            </a:lvl2pPr>
            <a:lvl3pPr lvl="2" algn="ctr" rtl="0">
              <a:spcBef>
                <a:spcPts val="0"/>
              </a:spcBef>
              <a:spcAft>
                <a:spcPts val="0"/>
              </a:spcAft>
              <a:buClr>
                <a:srgbClr val="F3F3F3"/>
              </a:buClr>
              <a:buSzPts val="2400"/>
              <a:buNone/>
              <a:defRPr sz="2400">
                <a:solidFill>
                  <a:srgbClr val="F3F3F3"/>
                </a:solidFill>
              </a:defRPr>
            </a:lvl3pPr>
            <a:lvl4pPr lvl="3" algn="ctr" rtl="0">
              <a:spcBef>
                <a:spcPts val="0"/>
              </a:spcBef>
              <a:spcAft>
                <a:spcPts val="0"/>
              </a:spcAft>
              <a:buClr>
                <a:srgbClr val="F3F3F3"/>
              </a:buClr>
              <a:buSzPts val="2400"/>
              <a:buNone/>
              <a:defRPr sz="2400">
                <a:solidFill>
                  <a:srgbClr val="F3F3F3"/>
                </a:solidFill>
              </a:defRPr>
            </a:lvl4pPr>
            <a:lvl5pPr lvl="4" algn="ctr" rtl="0">
              <a:spcBef>
                <a:spcPts val="0"/>
              </a:spcBef>
              <a:spcAft>
                <a:spcPts val="0"/>
              </a:spcAft>
              <a:buClr>
                <a:srgbClr val="F3F3F3"/>
              </a:buClr>
              <a:buSzPts val="2400"/>
              <a:buNone/>
              <a:defRPr sz="2400">
                <a:solidFill>
                  <a:srgbClr val="F3F3F3"/>
                </a:solidFill>
              </a:defRPr>
            </a:lvl5pPr>
            <a:lvl6pPr lvl="5" algn="ctr" rtl="0">
              <a:spcBef>
                <a:spcPts val="0"/>
              </a:spcBef>
              <a:spcAft>
                <a:spcPts val="0"/>
              </a:spcAft>
              <a:buClr>
                <a:srgbClr val="F3F3F3"/>
              </a:buClr>
              <a:buSzPts val="2400"/>
              <a:buNone/>
              <a:defRPr sz="2400">
                <a:solidFill>
                  <a:srgbClr val="F3F3F3"/>
                </a:solidFill>
              </a:defRPr>
            </a:lvl6pPr>
            <a:lvl7pPr lvl="6" algn="ctr" rtl="0">
              <a:spcBef>
                <a:spcPts val="0"/>
              </a:spcBef>
              <a:spcAft>
                <a:spcPts val="0"/>
              </a:spcAft>
              <a:buClr>
                <a:srgbClr val="F3F3F3"/>
              </a:buClr>
              <a:buSzPts val="2400"/>
              <a:buNone/>
              <a:defRPr sz="2400">
                <a:solidFill>
                  <a:srgbClr val="F3F3F3"/>
                </a:solidFill>
              </a:defRPr>
            </a:lvl7pPr>
            <a:lvl8pPr lvl="7" algn="ctr" rtl="0">
              <a:spcBef>
                <a:spcPts val="0"/>
              </a:spcBef>
              <a:spcAft>
                <a:spcPts val="0"/>
              </a:spcAft>
              <a:buClr>
                <a:srgbClr val="F3F3F3"/>
              </a:buClr>
              <a:buSzPts val="2400"/>
              <a:buNone/>
              <a:defRPr sz="2400">
                <a:solidFill>
                  <a:srgbClr val="F3F3F3"/>
                </a:solidFill>
              </a:defRPr>
            </a:lvl8pPr>
            <a:lvl9pPr lvl="8" algn="ctr" rtl="0">
              <a:spcBef>
                <a:spcPts val="0"/>
              </a:spcBef>
              <a:spcAft>
                <a:spcPts val="0"/>
              </a:spcAft>
              <a:buClr>
                <a:srgbClr val="F3F3F3"/>
              </a:buClr>
              <a:buSzPts val="2400"/>
              <a:buNone/>
              <a:defRPr sz="2400">
                <a:solidFill>
                  <a:srgbClr val="F3F3F3"/>
                </a:solidFill>
              </a:defRPr>
            </a:lvl9pPr>
          </a:lstStyle>
          <a:p>
            <a:endParaRPr/>
          </a:p>
        </p:txBody>
      </p:sp>
    </p:spTree>
    <p:custDataLst>
      <p:tags r:id="rId1"/>
    </p:custDataLst>
    <p:extLst>
      <p:ext uri="{BB962C8B-B14F-4D97-AF65-F5344CB8AC3E}">
        <p14:creationId xmlns:p14="http://schemas.microsoft.com/office/powerpoint/2010/main" val="1643402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subtitle">
  <p:cSld name="CUSTOM_11_1_2">
    <p:spTree>
      <p:nvGrpSpPr>
        <p:cNvPr id="1" name="Shape 140"/>
        <p:cNvGrpSpPr/>
        <p:nvPr/>
      </p:nvGrpSpPr>
      <p:grpSpPr>
        <a:xfrm>
          <a:off x="0" y="0"/>
          <a:ext cx="0" cy="0"/>
          <a:chOff x="0" y="0"/>
          <a:chExt cx="0" cy="0"/>
        </a:xfrm>
      </p:grpSpPr>
      <p:sp>
        <p:nvSpPr>
          <p:cNvPr id="141" name="Google Shape;141;p21"/>
          <p:cNvSpPr/>
          <p:nvPr/>
        </p:nvSpPr>
        <p:spPr>
          <a:xfrm flipH="1">
            <a:off x="4708825" y="0"/>
            <a:ext cx="3651000" cy="5143500"/>
          </a:xfrm>
          <a:prstGeom prst="rect">
            <a:avLst/>
          </a:prstGeom>
          <a:solidFill>
            <a:srgbClr val="D8A45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1"/>
          <p:cNvSpPr txBox="1">
            <a:spLocks noGrp="1"/>
          </p:cNvSpPr>
          <p:nvPr>
            <p:ph type="ctrTitle"/>
          </p:nvPr>
        </p:nvSpPr>
        <p:spPr>
          <a:xfrm flipH="1">
            <a:off x="1230475" y="1651523"/>
            <a:ext cx="2285700" cy="17823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D8AA44"/>
              </a:buClr>
              <a:buSzPts val="3600"/>
              <a:buNone/>
              <a:defRPr sz="3600">
                <a:solidFill>
                  <a:srgbClr val="D8AA44"/>
                </a:solidFill>
              </a:defRPr>
            </a:lvl1pPr>
            <a:lvl2pPr lvl="1" algn="ctr" rtl="0">
              <a:spcBef>
                <a:spcPts val="0"/>
              </a:spcBef>
              <a:spcAft>
                <a:spcPts val="0"/>
              </a:spcAft>
              <a:buClr>
                <a:srgbClr val="D8AA44"/>
              </a:buClr>
              <a:buSzPts val="3600"/>
              <a:buNone/>
              <a:defRPr sz="3600">
                <a:solidFill>
                  <a:srgbClr val="D8AA44"/>
                </a:solidFill>
              </a:defRPr>
            </a:lvl2pPr>
            <a:lvl3pPr lvl="2" algn="ctr" rtl="0">
              <a:spcBef>
                <a:spcPts val="0"/>
              </a:spcBef>
              <a:spcAft>
                <a:spcPts val="0"/>
              </a:spcAft>
              <a:buClr>
                <a:srgbClr val="D8AA44"/>
              </a:buClr>
              <a:buSzPts val="3600"/>
              <a:buNone/>
              <a:defRPr sz="3600">
                <a:solidFill>
                  <a:srgbClr val="D8AA44"/>
                </a:solidFill>
              </a:defRPr>
            </a:lvl3pPr>
            <a:lvl4pPr lvl="3" algn="ctr" rtl="0">
              <a:spcBef>
                <a:spcPts val="0"/>
              </a:spcBef>
              <a:spcAft>
                <a:spcPts val="0"/>
              </a:spcAft>
              <a:buClr>
                <a:srgbClr val="D8AA44"/>
              </a:buClr>
              <a:buSzPts val="3600"/>
              <a:buNone/>
              <a:defRPr sz="3600">
                <a:solidFill>
                  <a:srgbClr val="D8AA44"/>
                </a:solidFill>
              </a:defRPr>
            </a:lvl4pPr>
            <a:lvl5pPr lvl="4" algn="ctr" rtl="0">
              <a:spcBef>
                <a:spcPts val="0"/>
              </a:spcBef>
              <a:spcAft>
                <a:spcPts val="0"/>
              </a:spcAft>
              <a:buClr>
                <a:srgbClr val="D8AA44"/>
              </a:buClr>
              <a:buSzPts val="3600"/>
              <a:buNone/>
              <a:defRPr sz="3600">
                <a:solidFill>
                  <a:srgbClr val="D8AA44"/>
                </a:solidFill>
              </a:defRPr>
            </a:lvl5pPr>
            <a:lvl6pPr lvl="5" algn="ctr" rtl="0">
              <a:spcBef>
                <a:spcPts val="0"/>
              </a:spcBef>
              <a:spcAft>
                <a:spcPts val="0"/>
              </a:spcAft>
              <a:buClr>
                <a:srgbClr val="D8AA44"/>
              </a:buClr>
              <a:buSzPts val="3600"/>
              <a:buNone/>
              <a:defRPr sz="3600">
                <a:solidFill>
                  <a:srgbClr val="D8AA44"/>
                </a:solidFill>
              </a:defRPr>
            </a:lvl6pPr>
            <a:lvl7pPr lvl="6" algn="ctr" rtl="0">
              <a:spcBef>
                <a:spcPts val="0"/>
              </a:spcBef>
              <a:spcAft>
                <a:spcPts val="0"/>
              </a:spcAft>
              <a:buClr>
                <a:srgbClr val="D8AA44"/>
              </a:buClr>
              <a:buSzPts val="3600"/>
              <a:buNone/>
              <a:defRPr sz="3600">
                <a:solidFill>
                  <a:srgbClr val="D8AA44"/>
                </a:solidFill>
              </a:defRPr>
            </a:lvl7pPr>
            <a:lvl8pPr lvl="7" algn="ctr" rtl="0">
              <a:spcBef>
                <a:spcPts val="0"/>
              </a:spcBef>
              <a:spcAft>
                <a:spcPts val="0"/>
              </a:spcAft>
              <a:buClr>
                <a:srgbClr val="D8AA44"/>
              </a:buClr>
              <a:buSzPts val="3600"/>
              <a:buNone/>
              <a:defRPr sz="3600">
                <a:solidFill>
                  <a:srgbClr val="D8AA44"/>
                </a:solidFill>
              </a:defRPr>
            </a:lvl8pPr>
            <a:lvl9pPr lvl="8" algn="ctr" rtl="0">
              <a:spcBef>
                <a:spcPts val="0"/>
              </a:spcBef>
              <a:spcAft>
                <a:spcPts val="0"/>
              </a:spcAft>
              <a:buClr>
                <a:srgbClr val="D8AA44"/>
              </a:buClr>
              <a:buSzPts val="3600"/>
              <a:buNone/>
              <a:defRPr sz="3600">
                <a:solidFill>
                  <a:srgbClr val="D8AA44"/>
                </a:solidFill>
              </a:defRPr>
            </a:lvl9pPr>
          </a:lstStyle>
          <a:p>
            <a:endParaRPr/>
          </a:p>
        </p:txBody>
      </p:sp>
      <p:sp>
        <p:nvSpPr>
          <p:cNvPr id="143" name="Google Shape;143;p21"/>
          <p:cNvSpPr txBox="1">
            <a:spLocks noGrp="1"/>
          </p:cNvSpPr>
          <p:nvPr>
            <p:ph type="ctrTitle" idx="2"/>
          </p:nvPr>
        </p:nvSpPr>
        <p:spPr>
          <a:xfrm flipH="1">
            <a:off x="1268343" y="1623125"/>
            <a:ext cx="2285700" cy="17823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EFEFEF"/>
              </a:buClr>
              <a:buSzPts val="3600"/>
              <a:buNone/>
              <a:defRPr sz="3600">
                <a:solidFill>
                  <a:srgbClr val="EFEFEF"/>
                </a:solidFill>
              </a:defRPr>
            </a:lvl1pPr>
            <a:lvl2pPr lvl="1" algn="ctr" rtl="0">
              <a:spcBef>
                <a:spcPts val="0"/>
              </a:spcBef>
              <a:spcAft>
                <a:spcPts val="0"/>
              </a:spcAft>
              <a:buClr>
                <a:srgbClr val="EFEFEF"/>
              </a:buClr>
              <a:buSzPts val="3600"/>
              <a:buNone/>
              <a:defRPr sz="3600">
                <a:solidFill>
                  <a:srgbClr val="EFEFEF"/>
                </a:solidFill>
              </a:defRPr>
            </a:lvl2pPr>
            <a:lvl3pPr lvl="2" algn="ctr" rtl="0">
              <a:spcBef>
                <a:spcPts val="0"/>
              </a:spcBef>
              <a:spcAft>
                <a:spcPts val="0"/>
              </a:spcAft>
              <a:buClr>
                <a:srgbClr val="EFEFEF"/>
              </a:buClr>
              <a:buSzPts val="3600"/>
              <a:buNone/>
              <a:defRPr sz="3600">
                <a:solidFill>
                  <a:srgbClr val="EFEFEF"/>
                </a:solidFill>
              </a:defRPr>
            </a:lvl3pPr>
            <a:lvl4pPr lvl="3" algn="ctr" rtl="0">
              <a:spcBef>
                <a:spcPts val="0"/>
              </a:spcBef>
              <a:spcAft>
                <a:spcPts val="0"/>
              </a:spcAft>
              <a:buClr>
                <a:srgbClr val="EFEFEF"/>
              </a:buClr>
              <a:buSzPts val="3600"/>
              <a:buNone/>
              <a:defRPr sz="3600">
                <a:solidFill>
                  <a:srgbClr val="EFEFEF"/>
                </a:solidFill>
              </a:defRPr>
            </a:lvl4pPr>
            <a:lvl5pPr lvl="4" algn="ctr" rtl="0">
              <a:spcBef>
                <a:spcPts val="0"/>
              </a:spcBef>
              <a:spcAft>
                <a:spcPts val="0"/>
              </a:spcAft>
              <a:buClr>
                <a:srgbClr val="EFEFEF"/>
              </a:buClr>
              <a:buSzPts val="3600"/>
              <a:buNone/>
              <a:defRPr sz="3600">
                <a:solidFill>
                  <a:srgbClr val="EFEFEF"/>
                </a:solidFill>
              </a:defRPr>
            </a:lvl5pPr>
            <a:lvl6pPr lvl="5" algn="ctr" rtl="0">
              <a:spcBef>
                <a:spcPts val="0"/>
              </a:spcBef>
              <a:spcAft>
                <a:spcPts val="0"/>
              </a:spcAft>
              <a:buClr>
                <a:srgbClr val="EFEFEF"/>
              </a:buClr>
              <a:buSzPts val="3600"/>
              <a:buNone/>
              <a:defRPr sz="3600">
                <a:solidFill>
                  <a:srgbClr val="EFEFEF"/>
                </a:solidFill>
              </a:defRPr>
            </a:lvl6pPr>
            <a:lvl7pPr lvl="6" algn="ctr" rtl="0">
              <a:spcBef>
                <a:spcPts val="0"/>
              </a:spcBef>
              <a:spcAft>
                <a:spcPts val="0"/>
              </a:spcAft>
              <a:buClr>
                <a:srgbClr val="EFEFEF"/>
              </a:buClr>
              <a:buSzPts val="3600"/>
              <a:buNone/>
              <a:defRPr sz="3600">
                <a:solidFill>
                  <a:srgbClr val="EFEFEF"/>
                </a:solidFill>
              </a:defRPr>
            </a:lvl7pPr>
            <a:lvl8pPr lvl="7" algn="ctr" rtl="0">
              <a:spcBef>
                <a:spcPts val="0"/>
              </a:spcBef>
              <a:spcAft>
                <a:spcPts val="0"/>
              </a:spcAft>
              <a:buClr>
                <a:srgbClr val="EFEFEF"/>
              </a:buClr>
              <a:buSzPts val="3600"/>
              <a:buNone/>
              <a:defRPr sz="3600">
                <a:solidFill>
                  <a:srgbClr val="EFEFEF"/>
                </a:solidFill>
              </a:defRPr>
            </a:lvl8pPr>
            <a:lvl9pPr lvl="8" algn="ctr" rtl="0">
              <a:spcBef>
                <a:spcPts val="0"/>
              </a:spcBef>
              <a:spcAft>
                <a:spcPts val="0"/>
              </a:spcAft>
              <a:buClr>
                <a:srgbClr val="EFEFEF"/>
              </a:buClr>
              <a:buSzPts val="3600"/>
              <a:buNone/>
              <a:defRPr sz="3600">
                <a:solidFill>
                  <a:srgbClr val="EFEFEF"/>
                </a:solidFill>
              </a:defRPr>
            </a:lvl9pPr>
          </a:lstStyle>
          <a:p>
            <a:endParaRPr/>
          </a:p>
        </p:txBody>
      </p:sp>
      <p:sp>
        <p:nvSpPr>
          <p:cNvPr id="144" name="Google Shape;144;p21"/>
          <p:cNvSpPr txBox="1">
            <a:spLocks noGrp="1"/>
          </p:cNvSpPr>
          <p:nvPr>
            <p:ph type="subTitle" idx="1"/>
          </p:nvPr>
        </p:nvSpPr>
        <p:spPr>
          <a:xfrm flipH="1">
            <a:off x="5139996" y="2213250"/>
            <a:ext cx="1771500" cy="717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200"/>
              <a:buNone/>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custDataLst>
      <p:tags r:id="rId1"/>
    </p:custData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pening slide">
  <p:cSld name="CUSTOM_7">
    <p:spTree>
      <p:nvGrpSpPr>
        <p:cNvPr id="1" name="Shape 8"/>
        <p:cNvGrpSpPr/>
        <p:nvPr/>
      </p:nvGrpSpPr>
      <p:grpSpPr>
        <a:xfrm>
          <a:off x="0" y="0"/>
          <a:ext cx="0" cy="0"/>
          <a:chOff x="0" y="0"/>
          <a:chExt cx="0" cy="0"/>
        </a:xfrm>
      </p:grpSpPr>
      <p:sp>
        <p:nvSpPr>
          <p:cNvPr id="10" name="Google Shape;10;p2"/>
          <p:cNvSpPr txBox="1">
            <a:spLocks noGrp="1"/>
          </p:cNvSpPr>
          <p:nvPr>
            <p:ph type="ctrTitle"/>
          </p:nvPr>
        </p:nvSpPr>
        <p:spPr>
          <a:xfrm>
            <a:off x="6309343" y="1651523"/>
            <a:ext cx="2285700" cy="17823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D8AA44"/>
              </a:buClr>
              <a:buSzPts val="3600"/>
              <a:buNone/>
              <a:defRPr sz="3600">
                <a:solidFill>
                  <a:srgbClr val="D8AA44"/>
                </a:solidFill>
              </a:defRPr>
            </a:lvl1pPr>
            <a:lvl2pPr lvl="1" algn="ctr" rtl="0">
              <a:spcBef>
                <a:spcPts val="0"/>
              </a:spcBef>
              <a:spcAft>
                <a:spcPts val="0"/>
              </a:spcAft>
              <a:buClr>
                <a:srgbClr val="D8AA44"/>
              </a:buClr>
              <a:buSzPts val="3600"/>
              <a:buNone/>
              <a:defRPr sz="3600">
                <a:solidFill>
                  <a:srgbClr val="D8AA44"/>
                </a:solidFill>
              </a:defRPr>
            </a:lvl2pPr>
            <a:lvl3pPr lvl="2" algn="ctr" rtl="0">
              <a:spcBef>
                <a:spcPts val="0"/>
              </a:spcBef>
              <a:spcAft>
                <a:spcPts val="0"/>
              </a:spcAft>
              <a:buClr>
                <a:srgbClr val="D8AA44"/>
              </a:buClr>
              <a:buSzPts val="3600"/>
              <a:buNone/>
              <a:defRPr sz="3600">
                <a:solidFill>
                  <a:srgbClr val="D8AA44"/>
                </a:solidFill>
              </a:defRPr>
            </a:lvl3pPr>
            <a:lvl4pPr lvl="3" algn="ctr" rtl="0">
              <a:spcBef>
                <a:spcPts val="0"/>
              </a:spcBef>
              <a:spcAft>
                <a:spcPts val="0"/>
              </a:spcAft>
              <a:buClr>
                <a:srgbClr val="D8AA44"/>
              </a:buClr>
              <a:buSzPts val="3600"/>
              <a:buNone/>
              <a:defRPr sz="3600">
                <a:solidFill>
                  <a:srgbClr val="D8AA44"/>
                </a:solidFill>
              </a:defRPr>
            </a:lvl4pPr>
            <a:lvl5pPr lvl="4" algn="ctr" rtl="0">
              <a:spcBef>
                <a:spcPts val="0"/>
              </a:spcBef>
              <a:spcAft>
                <a:spcPts val="0"/>
              </a:spcAft>
              <a:buClr>
                <a:srgbClr val="D8AA44"/>
              </a:buClr>
              <a:buSzPts val="3600"/>
              <a:buNone/>
              <a:defRPr sz="3600">
                <a:solidFill>
                  <a:srgbClr val="D8AA44"/>
                </a:solidFill>
              </a:defRPr>
            </a:lvl5pPr>
            <a:lvl6pPr lvl="5" algn="ctr" rtl="0">
              <a:spcBef>
                <a:spcPts val="0"/>
              </a:spcBef>
              <a:spcAft>
                <a:spcPts val="0"/>
              </a:spcAft>
              <a:buClr>
                <a:srgbClr val="D8AA44"/>
              </a:buClr>
              <a:buSzPts val="3600"/>
              <a:buNone/>
              <a:defRPr sz="3600">
                <a:solidFill>
                  <a:srgbClr val="D8AA44"/>
                </a:solidFill>
              </a:defRPr>
            </a:lvl6pPr>
            <a:lvl7pPr lvl="6" algn="ctr" rtl="0">
              <a:spcBef>
                <a:spcPts val="0"/>
              </a:spcBef>
              <a:spcAft>
                <a:spcPts val="0"/>
              </a:spcAft>
              <a:buClr>
                <a:srgbClr val="D8AA44"/>
              </a:buClr>
              <a:buSzPts val="3600"/>
              <a:buNone/>
              <a:defRPr sz="3600">
                <a:solidFill>
                  <a:srgbClr val="D8AA44"/>
                </a:solidFill>
              </a:defRPr>
            </a:lvl7pPr>
            <a:lvl8pPr lvl="7" algn="ctr" rtl="0">
              <a:spcBef>
                <a:spcPts val="0"/>
              </a:spcBef>
              <a:spcAft>
                <a:spcPts val="0"/>
              </a:spcAft>
              <a:buClr>
                <a:srgbClr val="D8AA44"/>
              </a:buClr>
              <a:buSzPts val="3600"/>
              <a:buNone/>
              <a:defRPr sz="3600">
                <a:solidFill>
                  <a:srgbClr val="D8AA44"/>
                </a:solidFill>
              </a:defRPr>
            </a:lvl8pPr>
            <a:lvl9pPr lvl="8" algn="ctr" rtl="0">
              <a:spcBef>
                <a:spcPts val="0"/>
              </a:spcBef>
              <a:spcAft>
                <a:spcPts val="0"/>
              </a:spcAft>
              <a:buClr>
                <a:srgbClr val="D8AA44"/>
              </a:buClr>
              <a:buSzPts val="3600"/>
              <a:buNone/>
              <a:defRPr sz="3600">
                <a:solidFill>
                  <a:srgbClr val="D8AA44"/>
                </a:solidFill>
              </a:defRPr>
            </a:lvl9pPr>
          </a:lstStyle>
          <a:p>
            <a:endParaRPr/>
          </a:p>
        </p:txBody>
      </p:sp>
      <p:sp>
        <p:nvSpPr>
          <p:cNvPr id="11" name="Google Shape;11;p2"/>
          <p:cNvSpPr txBox="1">
            <a:spLocks noGrp="1"/>
          </p:cNvSpPr>
          <p:nvPr>
            <p:ph type="ctrTitle" idx="2"/>
          </p:nvPr>
        </p:nvSpPr>
        <p:spPr>
          <a:xfrm>
            <a:off x="6271475" y="1623125"/>
            <a:ext cx="2285700" cy="17823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rgbClr val="EFEFEF"/>
              </a:buClr>
              <a:buSzPts val="3600"/>
              <a:buNone/>
              <a:defRPr sz="3600">
                <a:solidFill>
                  <a:srgbClr val="EFEFEF"/>
                </a:solidFill>
              </a:defRPr>
            </a:lvl1pPr>
            <a:lvl2pPr lvl="1" algn="ctr" rtl="0">
              <a:spcBef>
                <a:spcPts val="0"/>
              </a:spcBef>
              <a:spcAft>
                <a:spcPts val="0"/>
              </a:spcAft>
              <a:buClr>
                <a:srgbClr val="EFEFEF"/>
              </a:buClr>
              <a:buSzPts val="3600"/>
              <a:buNone/>
              <a:defRPr sz="3600">
                <a:solidFill>
                  <a:srgbClr val="EFEFEF"/>
                </a:solidFill>
              </a:defRPr>
            </a:lvl2pPr>
            <a:lvl3pPr lvl="2" algn="ctr" rtl="0">
              <a:spcBef>
                <a:spcPts val="0"/>
              </a:spcBef>
              <a:spcAft>
                <a:spcPts val="0"/>
              </a:spcAft>
              <a:buClr>
                <a:srgbClr val="EFEFEF"/>
              </a:buClr>
              <a:buSzPts val="3600"/>
              <a:buNone/>
              <a:defRPr sz="3600">
                <a:solidFill>
                  <a:srgbClr val="EFEFEF"/>
                </a:solidFill>
              </a:defRPr>
            </a:lvl3pPr>
            <a:lvl4pPr lvl="3" algn="ctr" rtl="0">
              <a:spcBef>
                <a:spcPts val="0"/>
              </a:spcBef>
              <a:spcAft>
                <a:spcPts val="0"/>
              </a:spcAft>
              <a:buClr>
                <a:srgbClr val="EFEFEF"/>
              </a:buClr>
              <a:buSzPts val="3600"/>
              <a:buNone/>
              <a:defRPr sz="3600">
                <a:solidFill>
                  <a:srgbClr val="EFEFEF"/>
                </a:solidFill>
              </a:defRPr>
            </a:lvl4pPr>
            <a:lvl5pPr lvl="4" algn="ctr" rtl="0">
              <a:spcBef>
                <a:spcPts val="0"/>
              </a:spcBef>
              <a:spcAft>
                <a:spcPts val="0"/>
              </a:spcAft>
              <a:buClr>
                <a:srgbClr val="EFEFEF"/>
              </a:buClr>
              <a:buSzPts val="3600"/>
              <a:buNone/>
              <a:defRPr sz="3600">
                <a:solidFill>
                  <a:srgbClr val="EFEFEF"/>
                </a:solidFill>
              </a:defRPr>
            </a:lvl5pPr>
            <a:lvl6pPr lvl="5" algn="ctr" rtl="0">
              <a:spcBef>
                <a:spcPts val="0"/>
              </a:spcBef>
              <a:spcAft>
                <a:spcPts val="0"/>
              </a:spcAft>
              <a:buClr>
                <a:srgbClr val="EFEFEF"/>
              </a:buClr>
              <a:buSzPts val="3600"/>
              <a:buNone/>
              <a:defRPr sz="3600">
                <a:solidFill>
                  <a:srgbClr val="EFEFEF"/>
                </a:solidFill>
              </a:defRPr>
            </a:lvl6pPr>
            <a:lvl7pPr lvl="6" algn="ctr" rtl="0">
              <a:spcBef>
                <a:spcPts val="0"/>
              </a:spcBef>
              <a:spcAft>
                <a:spcPts val="0"/>
              </a:spcAft>
              <a:buClr>
                <a:srgbClr val="EFEFEF"/>
              </a:buClr>
              <a:buSzPts val="3600"/>
              <a:buNone/>
              <a:defRPr sz="3600">
                <a:solidFill>
                  <a:srgbClr val="EFEFEF"/>
                </a:solidFill>
              </a:defRPr>
            </a:lvl7pPr>
            <a:lvl8pPr lvl="7" algn="ctr" rtl="0">
              <a:spcBef>
                <a:spcPts val="0"/>
              </a:spcBef>
              <a:spcAft>
                <a:spcPts val="0"/>
              </a:spcAft>
              <a:buClr>
                <a:srgbClr val="EFEFEF"/>
              </a:buClr>
              <a:buSzPts val="3600"/>
              <a:buNone/>
              <a:defRPr sz="3600">
                <a:solidFill>
                  <a:srgbClr val="EFEFEF"/>
                </a:solidFill>
              </a:defRPr>
            </a:lvl8pPr>
            <a:lvl9pPr lvl="8" algn="ctr" rtl="0">
              <a:spcBef>
                <a:spcPts val="0"/>
              </a:spcBef>
              <a:spcAft>
                <a:spcPts val="0"/>
              </a:spcAft>
              <a:buClr>
                <a:srgbClr val="EFEFEF"/>
              </a:buClr>
              <a:buSzPts val="3600"/>
              <a:buNone/>
              <a:defRPr sz="3600">
                <a:solidFill>
                  <a:srgbClr val="EFEFEF"/>
                </a:solidFill>
              </a:defRPr>
            </a:lvl9pPr>
          </a:lstStyle>
          <a:p>
            <a:endParaRPr/>
          </a:p>
        </p:txBody>
      </p:sp>
      <p:sp>
        <p:nvSpPr>
          <p:cNvPr id="12" name="Google Shape;12;p2"/>
          <p:cNvSpPr txBox="1">
            <a:spLocks noGrp="1"/>
          </p:cNvSpPr>
          <p:nvPr>
            <p:ph type="subTitle" idx="1"/>
          </p:nvPr>
        </p:nvSpPr>
        <p:spPr>
          <a:xfrm rot="-5400000">
            <a:off x="2232500" y="2213250"/>
            <a:ext cx="3873000" cy="7170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Tree>
    <p:custDataLst>
      <p:tags r:id="rId1"/>
    </p:custData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text" preserve="1">
  <p:cSld name="1_Title + text">
    <p:bg>
      <p:bgPr>
        <a:solidFill>
          <a:srgbClr val="D8A451"/>
        </a:solidFill>
        <a:effectLst/>
      </p:bgPr>
    </p:bg>
    <p:spTree>
      <p:nvGrpSpPr>
        <p:cNvPr id="1" name="Shape 29"/>
        <p:cNvGrpSpPr/>
        <p:nvPr/>
      </p:nvGrpSpPr>
      <p:grpSpPr>
        <a:xfrm>
          <a:off x="0" y="0"/>
          <a:ext cx="0" cy="0"/>
          <a:chOff x="0" y="0"/>
          <a:chExt cx="0" cy="0"/>
        </a:xfrm>
      </p:grpSpPr>
      <p:sp>
        <p:nvSpPr>
          <p:cNvPr id="33" name="Google Shape;33;p4"/>
          <p:cNvSpPr txBox="1">
            <a:spLocks noGrp="1"/>
          </p:cNvSpPr>
          <p:nvPr>
            <p:ph type="subTitle" idx="1"/>
          </p:nvPr>
        </p:nvSpPr>
        <p:spPr>
          <a:xfrm flipH="1">
            <a:off x="2866203" y="1775941"/>
            <a:ext cx="3411600" cy="1170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rgbClr val="F3F3F3"/>
              </a:buClr>
              <a:buSzPts val="1200"/>
              <a:buNone/>
              <a:defRPr>
                <a:solidFill>
                  <a:srgbClr val="F3F3F3"/>
                </a:solidFill>
              </a:defRPr>
            </a:lvl1pPr>
            <a:lvl2pPr lvl="1" algn="ctr" rtl="0">
              <a:lnSpc>
                <a:spcPct val="100000"/>
              </a:lnSpc>
              <a:spcBef>
                <a:spcPts val="0"/>
              </a:spcBef>
              <a:spcAft>
                <a:spcPts val="0"/>
              </a:spcAft>
              <a:buClr>
                <a:srgbClr val="F3F3F3"/>
              </a:buClr>
              <a:buSzPts val="2800"/>
              <a:buNone/>
              <a:defRPr sz="2800">
                <a:solidFill>
                  <a:srgbClr val="F3F3F3"/>
                </a:solidFill>
              </a:defRPr>
            </a:lvl2pPr>
            <a:lvl3pPr lvl="2" algn="ctr" rtl="0">
              <a:lnSpc>
                <a:spcPct val="100000"/>
              </a:lnSpc>
              <a:spcBef>
                <a:spcPts val="0"/>
              </a:spcBef>
              <a:spcAft>
                <a:spcPts val="0"/>
              </a:spcAft>
              <a:buClr>
                <a:srgbClr val="F3F3F3"/>
              </a:buClr>
              <a:buSzPts val="2800"/>
              <a:buNone/>
              <a:defRPr sz="2800">
                <a:solidFill>
                  <a:srgbClr val="F3F3F3"/>
                </a:solidFill>
              </a:defRPr>
            </a:lvl3pPr>
            <a:lvl4pPr lvl="3" algn="ctr" rtl="0">
              <a:lnSpc>
                <a:spcPct val="100000"/>
              </a:lnSpc>
              <a:spcBef>
                <a:spcPts val="0"/>
              </a:spcBef>
              <a:spcAft>
                <a:spcPts val="0"/>
              </a:spcAft>
              <a:buClr>
                <a:srgbClr val="F3F3F3"/>
              </a:buClr>
              <a:buSzPts val="2800"/>
              <a:buNone/>
              <a:defRPr sz="2800">
                <a:solidFill>
                  <a:srgbClr val="F3F3F3"/>
                </a:solidFill>
              </a:defRPr>
            </a:lvl4pPr>
            <a:lvl5pPr lvl="4" algn="ctr" rtl="0">
              <a:lnSpc>
                <a:spcPct val="100000"/>
              </a:lnSpc>
              <a:spcBef>
                <a:spcPts val="0"/>
              </a:spcBef>
              <a:spcAft>
                <a:spcPts val="0"/>
              </a:spcAft>
              <a:buClr>
                <a:srgbClr val="F3F3F3"/>
              </a:buClr>
              <a:buSzPts val="2800"/>
              <a:buNone/>
              <a:defRPr sz="2800">
                <a:solidFill>
                  <a:srgbClr val="F3F3F3"/>
                </a:solidFill>
              </a:defRPr>
            </a:lvl5pPr>
            <a:lvl6pPr lvl="5" algn="ctr" rtl="0">
              <a:lnSpc>
                <a:spcPct val="100000"/>
              </a:lnSpc>
              <a:spcBef>
                <a:spcPts val="0"/>
              </a:spcBef>
              <a:spcAft>
                <a:spcPts val="0"/>
              </a:spcAft>
              <a:buClr>
                <a:srgbClr val="F3F3F3"/>
              </a:buClr>
              <a:buSzPts val="2800"/>
              <a:buNone/>
              <a:defRPr sz="2800">
                <a:solidFill>
                  <a:srgbClr val="F3F3F3"/>
                </a:solidFill>
              </a:defRPr>
            </a:lvl6pPr>
            <a:lvl7pPr lvl="6" algn="ctr" rtl="0">
              <a:lnSpc>
                <a:spcPct val="100000"/>
              </a:lnSpc>
              <a:spcBef>
                <a:spcPts val="0"/>
              </a:spcBef>
              <a:spcAft>
                <a:spcPts val="0"/>
              </a:spcAft>
              <a:buClr>
                <a:srgbClr val="F3F3F3"/>
              </a:buClr>
              <a:buSzPts val="2800"/>
              <a:buNone/>
              <a:defRPr sz="2800">
                <a:solidFill>
                  <a:srgbClr val="F3F3F3"/>
                </a:solidFill>
              </a:defRPr>
            </a:lvl7pPr>
            <a:lvl8pPr lvl="7" algn="ctr" rtl="0">
              <a:lnSpc>
                <a:spcPct val="100000"/>
              </a:lnSpc>
              <a:spcBef>
                <a:spcPts val="0"/>
              </a:spcBef>
              <a:spcAft>
                <a:spcPts val="0"/>
              </a:spcAft>
              <a:buClr>
                <a:srgbClr val="F3F3F3"/>
              </a:buClr>
              <a:buSzPts val="2800"/>
              <a:buNone/>
              <a:defRPr sz="2800">
                <a:solidFill>
                  <a:srgbClr val="F3F3F3"/>
                </a:solidFill>
              </a:defRPr>
            </a:lvl8pPr>
            <a:lvl9pPr lvl="8" algn="ctr" rtl="0">
              <a:lnSpc>
                <a:spcPct val="100000"/>
              </a:lnSpc>
              <a:spcBef>
                <a:spcPts val="0"/>
              </a:spcBef>
              <a:spcAft>
                <a:spcPts val="0"/>
              </a:spcAft>
              <a:buClr>
                <a:srgbClr val="F3F3F3"/>
              </a:buClr>
              <a:buSzPts val="2800"/>
              <a:buNone/>
              <a:defRPr sz="2800">
                <a:solidFill>
                  <a:srgbClr val="F3F3F3"/>
                </a:solidFill>
              </a:defRPr>
            </a:lvl9pPr>
          </a:lstStyle>
          <a:p>
            <a:endParaRPr dirty="0"/>
          </a:p>
        </p:txBody>
      </p:sp>
      <p:sp>
        <p:nvSpPr>
          <p:cNvPr id="34" name="Google Shape;34;p4"/>
          <p:cNvSpPr txBox="1">
            <a:spLocks noGrp="1"/>
          </p:cNvSpPr>
          <p:nvPr>
            <p:ph type="ctrTitle"/>
          </p:nvPr>
        </p:nvSpPr>
        <p:spPr>
          <a:xfrm>
            <a:off x="6829900" y="111450"/>
            <a:ext cx="1942800" cy="11700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rgbClr val="F3F3F3"/>
              </a:buClr>
              <a:buSzPts val="1400"/>
              <a:buNone/>
              <a:defRPr sz="1400">
                <a:solidFill>
                  <a:srgbClr val="F3F3F3"/>
                </a:solidFill>
                <a:latin typeface="SVN-Gilroy SemiBold" panose="00000700000000000000" pitchFamily="50" charset="0"/>
              </a:defRPr>
            </a:lvl1pPr>
            <a:lvl2pPr lvl="1" algn="r" rtl="0">
              <a:spcBef>
                <a:spcPts val="0"/>
              </a:spcBef>
              <a:spcAft>
                <a:spcPts val="0"/>
              </a:spcAft>
              <a:buClr>
                <a:srgbClr val="F3F3F3"/>
              </a:buClr>
              <a:buSzPts val="4000"/>
              <a:buNone/>
              <a:defRPr sz="4000">
                <a:solidFill>
                  <a:srgbClr val="F3F3F3"/>
                </a:solidFill>
              </a:defRPr>
            </a:lvl2pPr>
            <a:lvl3pPr lvl="2" algn="r" rtl="0">
              <a:spcBef>
                <a:spcPts val="0"/>
              </a:spcBef>
              <a:spcAft>
                <a:spcPts val="0"/>
              </a:spcAft>
              <a:buClr>
                <a:srgbClr val="F3F3F3"/>
              </a:buClr>
              <a:buSzPts val="4000"/>
              <a:buNone/>
              <a:defRPr sz="4000">
                <a:solidFill>
                  <a:srgbClr val="F3F3F3"/>
                </a:solidFill>
              </a:defRPr>
            </a:lvl3pPr>
            <a:lvl4pPr lvl="3" algn="r" rtl="0">
              <a:spcBef>
                <a:spcPts val="0"/>
              </a:spcBef>
              <a:spcAft>
                <a:spcPts val="0"/>
              </a:spcAft>
              <a:buClr>
                <a:srgbClr val="F3F3F3"/>
              </a:buClr>
              <a:buSzPts val="4000"/>
              <a:buNone/>
              <a:defRPr sz="4000">
                <a:solidFill>
                  <a:srgbClr val="F3F3F3"/>
                </a:solidFill>
              </a:defRPr>
            </a:lvl4pPr>
            <a:lvl5pPr lvl="4" algn="r" rtl="0">
              <a:spcBef>
                <a:spcPts val="0"/>
              </a:spcBef>
              <a:spcAft>
                <a:spcPts val="0"/>
              </a:spcAft>
              <a:buClr>
                <a:srgbClr val="F3F3F3"/>
              </a:buClr>
              <a:buSzPts val="4000"/>
              <a:buNone/>
              <a:defRPr sz="4000">
                <a:solidFill>
                  <a:srgbClr val="F3F3F3"/>
                </a:solidFill>
              </a:defRPr>
            </a:lvl5pPr>
            <a:lvl6pPr lvl="5" algn="r" rtl="0">
              <a:spcBef>
                <a:spcPts val="0"/>
              </a:spcBef>
              <a:spcAft>
                <a:spcPts val="0"/>
              </a:spcAft>
              <a:buClr>
                <a:srgbClr val="F3F3F3"/>
              </a:buClr>
              <a:buSzPts val="4000"/>
              <a:buNone/>
              <a:defRPr sz="4000">
                <a:solidFill>
                  <a:srgbClr val="F3F3F3"/>
                </a:solidFill>
              </a:defRPr>
            </a:lvl6pPr>
            <a:lvl7pPr lvl="6" algn="r" rtl="0">
              <a:spcBef>
                <a:spcPts val="0"/>
              </a:spcBef>
              <a:spcAft>
                <a:spcPts val="0"/>
              </a:spcAft>
              <a:buClr>
                <a:srgbClr val="F3F3F3"/>
              </a:buClr>
              <a:buSzPts val="4000"/>
              <a:buNone/>
              <a:defRPr sz="4000">
                <a:solidFill>
                  <a:srgbClr val="F3F3F3"/>
                </a:solidFill>
              </a:defRPr>
            </a:lvl7pPr>
            <a:lvl8pPr lvl="7" algn="r" rtl="0">
              <a:spcBef>
                <a:spcPts val="0"/>
              </a:spcBef>
              <a:spcAft>
                <a:spcPts val="0"/>
              </a:spcAft>
              <a:buClr>
                <a:srgbClr val="F3F3F3"/>
              </a:buClr>
              <a:buSzPts val="4000"/>
              <a:buNone/>
              <a:defRPr sz="4000">
                <a:solidFill>
                  <a:srgbClr val="F3F3F3"/>
                </a:solidFill>
              </a:defRPr>
            </a:lvl8pPr>
            <a:lvl9pPr lvl="8" algn="r" rtl="0">
              <a:spcBef>
                <a:spcPts val="0"/>
              </a:spcBef>
              <a:spcAft>
                <a:spcPts val="0"/>
              </a:spcAft>
              <a:buClr>
                <a:srgbClr val="F3F3F3"/>
              </a:buClr>
              <a:buSzPts val="4000"/>
              <a:buNone/>
              <a:defRPr sz="4000">
                <a:solidFill>
                  <a:srgbClr val="F3F3F3"/>
                </a:solidFill>
              </a:defRPr>
            </a:lvl9pPr>
          </a:lstStyle>
          <a:p>
            <a:endParaRPr dirty="0"/>
          </a:p>
        </p:txBody>
      </p:sp>
      <p:cxnSp>
        <p:nvCxnSpPr>
          <p:cNvPr id="35" name="Google Shape;35;p4"/>
          <p:cNvCxnSpPr/>
          <p:nvPr/>
        </p:nvCxnSpPr>
        <p:spPr>
          <a:xfrm>
            <a:off x="7820650" y="302975"/>
            <a:ext cx="1323300" cy="0"/>
          </a:xfrm>
          <a:prstGeom prst="straightConnector1">
            <a:avLst/>
          </a:prstGeom>
          <a:noFill/>
          <a:ln w="19050" cap="flat" cmpd="sng">
            <a:solidFill>
              <a:srgbClr val="F3F3F3"/>
            </a:solidFill>
            <a:prstDash val="solid"/>
            <a:round/>
            <a:headEnd type="none" w="med" len="med"/>
            <a:tailEnd type="none" w="med" len="med"/>
          </a:ln>
        </p:spPr>
      </p:cxnSp>
      <p:cxnSp>
        <p:nvCxnSpPr>
          <p:cNvPr id="36" name="Google Shape;36;p4"/>
          <p:cNvCxnSpPr/>
          <p:nvPr/>
        </p:nvCxnSpPr>
        <p:spPr>
          <a:xfrm>
            <a:off x="7820650" y="1089950"/>
            <a:ext cx="1323300" cy="0"/>
          </a:xfrm>
          <a:prstGeom prst="straightConnector1">
            <a:avLst/>
          </a:prstGeom>
          <a:noFill/>
          <a:ln w="19050" cap="flat" cmpd="sng">
            <a:solidFill>
              <a:srgbClr val="F3F3F3"/>
            </a:solidFill>
            <a:prstDash val="solid"/>
            <a:round/>
            <a:headEnd type="none" w="med" len="med"/>
            <a:tailEnd type="none" w="med" len="med"/>
          </a:ln>
        </p:spPr>
      </p:cxnSp>
    </p:spTree>
    <p:custDataLst>
      <p:tags r:id="rId1"/>
    </p:custDataLst>
    <p:extLst>
      <p:ext uri="{BB962C8B-B14F-4D97-AF65-F5344CB8AC3E}">
        <p14:creationId xmlns:p14="http://schemas.microsoft.com/office/powerpoint/2010/main" val="408377935"/>
      </p:ext>
    </p:extLst>
  </p:cSld>
  <p:clrMapOvr>
    <a:masterClrMapping/>
  </p:clrMapOvr>
  <p:extLst>
    <p:ext uri="{DCECCB84-F9BA-43D5-87BE-67443E8EF086}">
      <p15:sldGuideLst xmlns:p15="http://schemas.microsoft.com/office/powerpoint/2012/main">
        <p15:guide id="1" pos="454">
          <p15:clr>
            <a:srgbClr val="FA7B17"/>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eadline design 1">
  <p:cSld name="CUSTOM_7_2">
    <p:bg>
      <p:bgPr>
        <a:solidFill>
          <a:srgbClr val="F3F3F3"/>
        </a:solidFill>
        <a:effectLst/>
      </p:bgPr>
    </p:bg>
    <p:spTree>
      <p:nvGrpSpPr>
        <p:cNvPr id="1" name="Shape 49"/>
        <p:cNvGrpSpPr/>
        <p:nvPr/>
      </p:nvGrpSpPr>
      <p:grpSpPr>
        <a:xfrm>
          <a:off x="0" y="0"/>
          <a:ext cx="0" cy="0"/>
          <a:chOff x="0" y="0"/>
          <a:chExt cx="0" cy="0"/>
        </a:xfrm>
      </p:grpSpPr>
      <p:sp>
        <p:nvSpPr>
          <p:cNvPr id="50" name="Google Shape;50;p7"/>
          <p:cNvSpPr/>
          <p:nvPr/>
        </p:nvSpPr>
        <p:spPr>
          <a:xfrm flipH="1">
            <a:off x="5015725" y="0"/>
            <a:ext cx="2244900" cy="5143500"/>
          </a:xfrm>
          <a:prstGeom prst="rect">
            <a:avLst/>
          </a:prstGeom>
          <a:solidFill>
            <a:srgbClr val="B25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txBox="1">
            <a:spLocks noGrp="1"/>
          </p:cNvSpPr>
          <p:nvPr>
            <p:ph type="title" hasCustomPrompt="1"/>
          </p:nvPr>
        </p:nvSpPr>
        <p:spPr>
          <a:xfrm flipH="1">
            <a:off x="6335200" y="236710"/>
            <a:ext cx="2536800" cy="1555500"/>
          </a:xfrm>
          <a:prstGeom prst="rect">
            <a:avLst/>
          </a:prstGeom>
        </p:spPr>
        <p:txBody>
          <a:bodyPr spcFirstLastPara="1" wrap="square" lIns="91425" tIns="91425" rIns="91425" bIns="91425" anchor="b" anchorCtr="0">
            <a:noAutofit/>
          </a:bodyPr>
          <a:lstStyle>
            <a:lvl1pPr lvl="0" algn="r" rtl="0">
              <a:spcBef>
                <a:spcPts val="0"/>
              </a:spcBef>
              <a:spcAft>
                <a:spcPts val="0"/>
              </a:spcAft>
              <a:buClr>
                <a:srgbClr val="F3F3F3"/>
              </a:buClr>
              <a:buSzPts val="9600"/>
              <a:buNone/>
              <a:defRPr sz="9600">
                <a:solidFill>
                  <a:srgbClr val="F3F3F3"/>
                </a:solidFill>
              </a:defRPr>
            </a:lvl1pPr>
            <a:lvl2pPr lvl="1"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52" name="Google Shape;52;p7"/>
          <p:cNvSpPr txBox="1">
            <a:spLocks noGrp="1"/>
          </p:cNvSpPr>
          <p:nvPr>
            <p:ph type="ctrTitle" idx="2"/>
          </p:nvPr>
        </p:nvSpPr>
        <p:spPr>
          <a:xfrm>
            <a:off x="6112268" y="1971760"/>
            <a:ext cx="2285700" cy="17823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2400"/>
              <a:buNone/>
              <a:defRPr sz="2400">
                <a:solidFill>
                  <a:srgbClr val="F3F3F3"/>
                </a:solidFill>
              </a:defRPr>
            </a:lvl1pPr>
            <a:lvl2pPr lvl="1" algn="ctr" rtl="0">
              <a:spcBef>
                <a:spcPts val="0"/>
              </a:spcBef>
              <a:spcAft>
                <a:spcPts val="0"/>
              </a:spcAft>
              <a:buClr>
                <a:srgbClr val="F3F3F3"/>
              </a:buClr>
              <a:buSzPts val="2400"/>
              <a:buNone/>
              <a:defRPr sz="2400">
                <a:solidFill>
                  <a:srgbClr val="F3F3F3"/>
                </a:solidFill>
              </a:defRPr>
            </a:lvl2pPr>
            <a:lvl3pPr lvl="2" algn="ctr" rtl="0">
              <a:spcBef>
                <a:spcPts val="0"/>
              </a:spcBef>
              <a:spcAft>
                <a:spcPts val="0"/>
              </a:spcAft>
              <a:buClr>
                <a:srgbClr val="F3F3F3"/>
              </a:buClr>
              <a:buSzPts val="2400"/>
              <a:buNone/>
              <a:defRPr sz="2400">
                <a:solidFill>
                  <a:srgbClr val="F3F3F3"/>
                </a:solidFill>
              </a:defRPr>
            </a:lvl3pPr>
            <a:lvl4pPr lvl="3" algn="ctr" rtl="0">
              <a:spcBef>
                <a:spcPts val="0"/>
              </a:spcBef>
              <a:spcAft>
                <a:spcPts val="0"/>
              </a:spcAft>
              <a:buClr>
                <a:srgbClr val="F3F3F3"/>
              </a:buClr>
              <a:buSzPts val="2400"/>
              <a:buNone/>
              <a:defRPr sz="2400">
                <a:solidFill>
                  <a:srgbClr val="F3F3F3"/>
                </a:solidFill>
              </a:defRPr>
            </a:lvl4pPr>
            <a:lvl5pPr lvl="4" algn="ctr" rtl="0">
              <a:spcBef>
                <a:spcPts val="0"/>
              </a:spcBef>
              <a:spcAft>
                <a:spcPts val="0"/>
              </a:spcAft>
              <a:buClr>
                <a:srgbClr val="F3F3F3"/>
              </a:buClr>
              <a:buSzPts val="2400"/>
              <a:buNone/>
              <a:defRPr sz="2400">
                <a:solidFill>
                  <a:srgbClr val="F3F3F3"/>
                </a:solidFill>
              </a:defRPr>
            </a:lvl5pPr>
            <a:lvl6pPr lvl="5" algn="ctr" rtl="0">
              <a:spcBef>
                <a:spcPts val="0"/>
              </a:spcBef>
              <a:spcAft>
                <a:spcPts val="0"/>
              </a:spcAft>
              <a:buClr>
                <a:srgbClr val="F3F3F3"/>
              </a:buClr>
              <a:buSzPts val="2400"/>
              <a:buNone/>
              <a:defRPr sz="2400">
                <a:solidFill>
                  <a:srgbClr val="F3F3F3"/>
                </a:solidFill>
              </a:defRPr>
            </a:lvl6pPr>
            <a:lvl7pPr lvl="6" algn="ctr" rtl="0">
              <a:spcBef>
                <a:spcPts val="0"/>
              </a:spcBef>
              <a:spcAft>
                <a:spcPts val="0"/>
              </a:spcAft>
              <a:buClr>
                <a:srgbClr val="F3F3F3"/>
              </a:buClr>
              <a:buSzPts val="2400"/>
              <a:buNone/>
              <a:defRPr sz="2400">
                <a:solidFill>
                  <a:srgbClr val="F3F3F3"/>
                </a:solidFill>
              </a:defRPr>
            </a:lvl7pPr>
            <a:lvl8pPr lvl="7" algn="ctr" rtl="0">
              <a:spcBef>
                <a:spcPts val="0"/>
              </a:spcBef>
              <a:spcAft>
                <a:spcPts val="0"/>
              </a:spcAft>
              <a:buClr>
                <a:srgbClr val="F3F3F3"/>
              </a:buClr>
              <a:buSzPts val="2400"/>
              <a:buNone/>
              <a:defRPr sz="2400">
                <a:solidFill>
                  <a:srgbClr val="F3F3F3"/>
                </a:solidFill>
              </a:defRPr>
            </a:lvl8pPr>
            <a:lvl9pPr lvl="8" algn="ctr" rtl="0">
              <a:spcBef>
                <a:spcPts val="0"/>
              </a:spcBef>
              <a:spcAft>
                <a:spcPts val="0"/>
              </a:spcAft>
              <a:buClr>
                <a:srgbClr val="F3F3F3"/>
              </a:buClr>
              <a:buSzPts val="2400"/>
              <a:buNone/>
              <a:defRPr sz="2400">
                <a:solidFill>
                  <a:srgbClr val="F3F3F3"/>
                </a:solidFill>
              </a:defRPr>
            </a:lvl9pPr>
          </a:lstStyle>
          <a:p>
            <a:endParaRPr/>
          </a:p>
        </p:txBody>
      </p:sp>
      <p:sp>
        <p:nvSpPr>
          <p:cNvPr id="53" name="Google Shape;53;p7"/>
          <p:cNvSpPr txBox="1">
            <a:spLocks noGrp="1"/>
          </p:cNvSpPr>
          <p:nvPr>
            <p:ph type="subTitle" idx="1"/>
          </p:nvPr>
        </p:nvSpPr>
        <p:spPr>
          <a:xfrm rot="-5400000">
            <a:off x="3710625" y="2106600"/>
            <a:ext cx="3873000" cy="930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1200"/>
              <a:buNone/>
              <a:defRPr>
                <a:solidFill>
                  <a:srgbClr val="F3F3F3"/>
                </a:solidFill>
              </a:defRPr>
            </a:lvl1pPr>
            <a:lvl2pPr lvl="1" algn="ctr" rtl="0">
              <a:lnSpc>
                <a:spcPct val="100000"/>
              </a:lnSpc>
              <a:spcBef>
                <a:spcPts val="0"/>
              </a:spcBef>
              <a:spcAft>
                <a:spcPts val="0"/>
              </a:spcAft>
              <a:buClr>
                <a:srgbClr val="F3F3F3"/>
              </a:buClr>
              <a:buSzPts val="2800"/>
              <a:buNone/>
              <a:defRPr sz="2800">
                <a:solidFill>
                  <a:srgbClr val="F3F3F3"/>
                </a:solidFill>
              </a:defRPr>
            </a:lvl2pPr>
            <a:lvl3pPr lvl="2" algn="ctr" rtl="0">
              <a:lnSpc>
                <a:spcPct val="100000"/>
              </a:lnSpc>
              <a:spcBef>
                <a:spcPts val="0"/>
              </a:spcBef>
              <a:spcAft>
                <a:spcPts val="0"/>
              </a:spcAft>
              <a:buClr>
                <a:srgbClr val="F3F3F3"/>
              </a:buClr>
              <a:buSzPts val="2800"/>
              <a:buNone/>
              <a:defRPr sz="2800">
                <a:solidFill>
                  <a:srgbClr val="F3F3F3"/>
                </a:solidFill>
              </a:defRPr>
            </a:lvl3pPr>
            <a:lvl4pPr lvl="3" algn="ctr" rtl="0">
              <a:lnSpc>
                <a:spcPct val="100000"/>
              </a:lnSpc>
              <a:spcBef>
                <a:spcPts val="0"/>
              </a:spcBef>
              <a:spcAft>
                <a:spcPts val="0"/>
              </a:spcAft>
              <a:buClr>
                <a:srgbClr val="F3F3F3"/>
              </a:buClr>
              <a:buSzPts val="2800"/>
              <a:buNone/>
              <a:defRPr sz="2800">
                <a:solidFill>
                  <a:srgbClr val="F3F3F3"/>
                </a:solidFill>
              </a:defRPr>
            </a:lvl4pPr>
            <a:lvl5pPr lvl="4" algn="ctr" rtl="0">
              <a:lnSpc>
                <a:spcPct val="100000"/>
              </a:lnSpc>
              <a:spcBef>
                <a:spcPts val="0"/>
              </a:spcBef>
              <a:spcAft>
                <a:spcPts val="0"/>
              </a:spcAft>
              <a:buClr>
                <a:srgbClr val="F3F3F3"/>
              </a:buClr>
              <a:buSzPts val="2800"/>
              <a:buNone/>
              <a:defRPr sz="2800">
                <a:solidFill>
                  <a:srgbClr val="F3F3F3"/>
                </a:solidFill>
              </a:defRPr>
            </a:lvl5pPr>
            <a:lvl6pPr lvl="5" algn="ctr" rtl="0">
              <a:lnSpc>
                <a:spcPct val="100000"/>
              </a:lnSpc>
              <a:spcBef>
                <a:spcPts val="0"/>
              </a:spcBef>
              <a:spcAft>
                <a:spcPts val="0"/>
              </a:spcAft>
              <a:buClr>
                <a:srgbClr val="F3F3F3"/>
              </a:buClr>
              <a:buSzPts val="2800"/>
              <a:buNone/>
              <a:defRPr sz="2800">
                <a:solidFill>
                  <a:srgbClr val="F3F3F3"/>
                </a:solidFill>
              </a:defRPr>
            </a:lvl6pPr>
            <a:lvl7pPr lvl="6" algn="ctr" rtl="0">
              <a:lnSpc>
                <a:spcPct val="100000"/>
              </a:lnSpc>
              <a:spcBef>
                <a:spcPts val="0"/>
              </a:spcBef>
              <a:spcAft>
                <a:spcPts val="0"/>
              </a:spcAft>
              <a:buClr>
                <a:srgbClr val="F3F3F3"/>
              </a:buClr>
              <a:buSzPts val="2800"/>
              <a:buNone/>
              <a:defRPr sz="2800">
                <a:solidFill>
                  <a:srgbClr val="F3F3F3"/>
                </a:solidFill>
              </a:defRPr>
            </a:lvl7pPr>
            <a:lvl8pPr lvl="7" algn="ctr" rtl="0">
              <a:lnSpc>
                <a:spcPct val="100000"/>
              </a:lnSpc>
              <a:spcBef>
                <a:spcPts val="0"/>
              </a:spcBef>
              <a:spcAft>
                <a:spcPts val="0"/>
              </a:spcAft>
              <a:buClr>
                <a:srgbClr val="F3F3F3"/>
              </a:buClr>
              <a:buSzPts val="2800"/>
              <a:buNone/>
              <a:defRPr sz="2800">
                <a:solidFill>
                  <a:srgbClr val="F3F3F3"/>
                </a:solidFill>
              </a:defRPr>
            </a:lvl8pPr>
            <a:lvl9pPr lvl="8" algn="ctr" rtl="0">
              <a:lnSpc>
                <a:spcPct val="100000"/>
              </a:lnSpc>
              <a:spcBef>
                <a:spcPts val="0"/>
              </a:spcBef>
              <a:spcAft>
                <a:spcPts val="0"/>
              </a:spcAft>
              <a:buClr>
                <a:srgbClr val="F3F3F3"/>
              </a:buClr>
              <a:buSzPts val="2800"/>
              <a:buNone/>
              <a:defRPr sz="2800">
                <a:solidFill>
                  <a:srgbClr val="F3F3F3"/>
                </a:solidFill>
              </a:defRPr>
            </a:lvl9pPr>
          </a:lstStyle>
          <a:p>
            <a:endParaRPr/>
          </a:p>
        </p:txBody>
      </p:sp>
    </p:spTree>
    <p:custDataLst>
      <p:tags r:id="rId1"/>
    </p:custData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design 2" preserve="1">
  <p:cSld name="1_Title + design 2">
    <p:bg>
      <p:bgPr>
        <a:solidFill>
          <a:srgbClr val="B25148"/>
        </a:solidFill>
        <a:effectLst/>
      </p:bgPr>
    </p:bg>
    <p:spTree>
      <p:nvGrpSpPr>
        <p:cNvPr id="1" name="Shape 62"/>
        <p:cNvGrpSpPr/>
        <p:nvPr/>
      </p:nvGrpSpPr>
      <p:grpSpPr>
        <a:xfrm>
          <a:off x="0" y="0"/>
          <a:ext cx="0" cy="0"/>
          <a:chOff x="0" y="0"/>
          <a:chExt cx="0" cy="0"/>
        </a:xfrm>
      </p:grpSpPr>
      <p:sp>
        <p:nvSpPr>
          <p:cNvPr id="63" name="Google Shape;63;p9"/>
          <p:cNvSpPr txBox="1">
            <a:spLocks noGrp="1"/>
          </p:cNvSpPr>
          <p:nvPr>
            <p:ph type="ctrTitle"/>
          </p:nvPr>
        </p:nvSpPr>
        <p:spPr>
          <a:xfrm>
            <a:off x="6829900" y="111450"/>
            <a:ext cx="1942800" cy="11700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rgbClr val="F3F3F3"/>
              </a:buClr>
              <a:buSzPts val="1400"/>
              <a:buNone/>
              <a:defRPr sz="1400">
                <a:solidFill>
                  <a:srgbClr val="F3F3F3"/>
                </a:solidFill>
                <a:latin typeface="SVN-Gilroy SemiBold" panose="00000700000000000000" pitchFamily="50" charset="0"/>
              </a:defRPr>
            </a:lvl1pPr>
            <a:lvl2pPr lvl="1" algn="r" rtl="0">
              <a:spcBef>
                <a:spcPts val="0"/>
              </a:spcBef>
              <a:spcAft>
                <a:spcPts val="0"/>
              </a:spcAft>
              <a:buClr>
                <a:srgbClr val="F3F3F3"/>
              </a:buClr>
              <a:buSzPts val="4000"/>
              <a:buNone/>
              <a:defRPr sz="4000">
                <a:solidFill>
                  <a:srgbClr val="F3F3F3"/>
                </a:solidFill>
              </a:defRPr>
            </a:lvl2pPr>
            <a:lvl3pPr lvl="2" algn="r" rtl="0">
              <a:spcBef>
                <a:spcPts val="0"/>
              </a:spcBef>
              <a:spcAft>
                <a:spcPts val="0"/>
              </a:spcAft>
              <a:buClr>
                <a:srgbClr val="F3F3F3"/>
              </a:buClr>
              <a:buSzPts val="4000"/>
              <a:buNone/>
              <a:defRPr sz="4000">
                <a:solidFill>
                  <a:srgbClr val="F3F3F3"/>
                </a:solidFill>
              </a:defRPr>
            </a:lvl3pPr>
            <a:lvl4pPr lvl="3" algn="r" rtl="0">
              <a:spcBef>
                <a:spcPts val="0"/>
              </a:spcBef>
              <a:spcAft>
                <a:spcPts val="0"/>
              </a:spcAft>
              <a:buClr>
                <a:srgbClr val="F3F3F3"/>
              </a:buClr>
              <a:buSzPts val="4000"/>
              <a:buNone/>
              <a:defRPr sz="4000">
                <a:solidFill>
                  <a:srgbClr val="F3F3F3"/>
                </a:solidFill>
              </a:defRPr>
            </a:lvl4pPr>
            <a:lvl5pPr lvl="4" algn="r" rtl="0">
              <a:spcBef>
                <a:spcPts val="0"/>
              </a:spcBef>
              <a:spcAft>
                <a:spcPts val="0"/>
              </a:spcAft>
              <a:buClr>
                <a:srgbClr val="F3F3F3"/>
              </a:buClr>
              <a:buSzPts val="4000"/>
              <a:buNone/>
              <a:defRPr sz="4000">
                <a:solidFill>
                  <a:srgbClr val="F3F3F3"/>
                </a:solidFill>
              </a:defRPr>
            </a:lvl5pPr>
            <a:lvl6pPr lvl="5" algn="r" rtl="0">
              <a:spcBef>
                <a:spcPts val="0"/>
              </a:spcBef>
              <a:spcAft>
                <a:spcPts val="0"/>
              </a:spcAft>
              <a:buClr>
                <a:srgbClr val="F3F3F3"/>
              </a:buClr>
              <a:buSzPts val="4000"/>
              <a:buNone/>
              <a:defRPr sz="4000">
                <a:solidFill>
                  <a:srgbClr val="F3F3F3"/>
                </a:solidFill>
              </a:defRPr>
            </a:lvl6pPr>
            <a:lvl7pPr lvl="6" algn="r" rtl="0">
              <a:spcBef>
                <a:spcPts val="0"/>
              </a:spcBef>
              <a:spcAft>
                <a:spcPts val="0"/>
              </a:spcAft>
              <a:buClr>
                <a:srgbClr val="F3F3F3"/>
              </a:buClr>
              <a:buSzPts val="4000"/>
              <a:buNone/>
              <a:defRPr sz="4000">
                <a:solidFill>
                  <a:srgbClr val="F3F3F3"/>
                </a:solidFill>
              </a:defRPr>
            </a:lvl7pPr>
            <a:lvl8pPr lvl="7" algn="r" rtl="0">
              <a:spcBef>
                <a:spcPts val="0"/>
              </a:spcBef>
              <a:spcAft>
                <a:spcPts val="0"/>
              </a:spcAft>
              <a:buClr>
                <a:srgbClr val="F3F3F3"/>
              </a:buClr>
              <a:buSzPts val="4000"/>
              <a:buNone/>
              <a:defRPr sz="4000">
                <a:solidFill>
                  <a:srgbClr val="F3F3F3"/>
                </a:solidFill>
              </a:defRPr>
            </a:lvl8pPr>
            <a:lvl9pPr lvl="8" algn="r" rtl="0">
              <a:spcBef>
                <a:spcPts val="0"/>
              </a:spcBef>
              <a:spcAft>
                <a:spcPts val="0"/>
              </a:spcAft>
              <a:buClr>
                <a:srgbClr val="F3F3F3"/>
              </a:buClr>
              <a:buSzPts val="4000"/>
              <a:buNone/>
              <a:defRPr sz="4000">
                <a:solidFill>
                  <a:srgbClr val="F3F3F3"/>
                </a:solidFill>
              </a:defRPr>
            </a:lvl9pPr>
          </a:lstStyle>
          <a:p>
            <a:endParaRPr/>
          </a:p>
        </p:txBody>
      </p:sp>
      <p:cxnSp>
        <p:nvCxnSpPr>
          <p:cNvPr id="64" name="Google Shape;64;p9"/>
          <p:cNvCxnSpPr/>
          <p:nvPr/>
        </p:nvCxnSpPr>
        <p:spPr>
          <a:xfrm>
            <a:off x="7820650" y="302975"/>
            <a:ext cx="1323300" cy="0"/>
          </a:xfrm>
          <a:prstGeom prst="straightConnector1">
            <a:avLst/>
          </a:prstGeom>
          <a:noFill/>
          <a:ln w="19050" cap="flat" cmpd="sng">
            <a:solidFill>
              <a:srgbClr val="F3F3F3"/>
            </a:solidFill>
            <a:prstDash val="solid"/>
            <a:round/>
            <a:headEnd type="none" w="med" len="med"/>
            <a:tailEnd type="none" w="med" len="med"/>
          </a:ln>
        </p:spPr>
      </p:cxnSp>
      <p:cxnSp>
        <p:nvCxnSpPr>
          <p:cNvPr id="65" name="Google Shape;65;p9"/>
          <p:cNvCxnSpPr/>
          <p:nvPr/>
        </p:nvCxnSpPr>
        <p:spPr>
          <a:xfrm>
            <a:off x="7820650" y="1089950"/>
            <a:ext cx="1323300" cy="0"/>
          </a:xfrm>
          <a:prstGeom prst="straightConnector1">
            <a:avLst/>
          </a:prstGeom>
          <a:noFill/>
          <a:ln w="19050" cap="flat" cmpd="sng">
            <a:solidFill>
              <a:srgbClr val="F3F3F3"/>
            </a:solidFill>
            <a:prstDash val="solid"/>
            <a:round/>
            <a:headEnd type="none" w="med" len="med"/>
            <a:tailEnd type="none" w="med" len="med"/>
          </a:ln>
        </p:spPr>
      </p:cxnSp>
    </p:spTree>
    <p:custDataLst>
      <p:tags r:id="rId1"/>
    </p:custDataLst>
    <p:extLst>
      <p:ext uri="{BB962C8B-B14F-4D97-AF65-F5344CB8AC3E}">
        <p14:creationId xmlns:p14="http://schemas.microsoft.com/office/powerpoint/2010/main" val="2775745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lums 2 " userDrawn="1">
  <p:cSld name="TITLE_ONLY_3_1">
    <p:bg>
      <p:bgPr>
        <a:solidFill>
          <a:srgbClr val="AB9A53"/>
        </a:solidFill>
        <a:effectLst/>
      </p:bgPr>
    </p:bg>
    <p:spTree>
      <p:nvGrpSpPr>
        <p:cNvPr id="1" name="Shape 66"/>
        <p:cNvGrpSpPr/>
        <p:nvPr/>
      </p:nvGrpSpPr>
      <p:grpSpPr>
        <a:xfrm>
          <a:off x="0" y="0"/>
          <a:ext cx="0" cy="0"/>
          <a:chOff x="0" y="0"/>
          <a:chExt cx="0" cy="0"/>
        </a:xfrm>
      </p:grpSpPr>
      <p:sp>
        <p:nvSpPr>
          <p:cNvPr id="73" name="Google Shape;73;p10"/>
          <p:cNvSpPr txBox="1">
            <a:spLocks noGrp="1"/>
          </p:cNvSpPr>
          <p:nvPr>
            <p:ph type="ctrTitle" idx="4"/>
          </p:nvPr>
        </p:nvSpPr>
        <p:spPr>
          <a:xfrm>
            <a:off x="6829900" y="111450"/>
            <a:ext cx="1942800" cy="11700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rgbClr val="F3F3F3"/>
              </a:buClr>
              <a:buSzPts val="1400"/>
              <a:buNone/>
              <a:defRPr sz="1400">
                <a:solidFill>
                  <a:srgbClr val="F3F3F3"/>
                </a:solidFill>
                <a:latin typeface="SVN-Gilroy SemiBold" panose="00000700000000000000" pitchFamily="50" charset="0"/>
              </a:defRPr>
            </a:lvl1pPr>
            <a:lvl2pPr lvl="1" algn="r" rtl="0">
              <a:spcBef>
                <a:spcPts val="0"/>
              </a:spcBef>
              <a:spcAft>
                <a:spcPts val="0"/>
              </a:spcAft>
              <a:buClr>
                <a:srgbClr val="F3F3F3"/>
              </a:buClr>
              <a:buSzPts val="4000"/>
              <a:buNone/>
              <a:defRPr sz="4000">
                <a:solidFill>
                  <a:srgbClr val="F3F3F3"/>
                </a:solidFill>
              </a:defRPr>
            </a:lvl2pPr>
            <a:lvl3pPr lvl="2" algn="r" rtl="0">
              <a:spcBef>
                <a:spcPts val="0"/>
              </a:spcBef>
              <a:spcAft>
                <a:spcPts val="0"/>
              </a:spcAft>
              <a:buClr>
                <a:srgbClr val="F3F3F3"/>
              </a:buClr>
              <a:buSzPts val="4000"/>
              <a:buNone/>
              <a:defRPr sz="4000">
                <a:solidFill>
                  <a:srgbClr val="F3F3F3"/>
                </a:solidFill>
              </a:defRPr>
            </a:lvl3pPr>
            <a:lvl4pPr lvl="3" algn="r" rtl="0">
              <a:spcBef>
                <a:spcPts val="0"/>
              </a:spcBef>
              <a:spcAft>
                <a:spcPts val="0"/>
              </a:spcAft>
              <a:buClr>
                <a:srgbClr val="F3F3F3"/>
              </a:buClr>
              <a:buSzPts val="4000"/>
              <a:buNone/>
              <a:defRPr sz="4000">
                <a:solidFill>
                  <a:srgbClr val="F3F3F3"/>
                </a:solidFill>
              </a:defRPr>
            </a:lvl4pPr>
            <a:lvl5pPr lvl="4" algn="r" rtl="0">
              <a:spcBef>
                <a:spcPts val="0"/>
              </a:spcBef>
              <a:spcAft>
                <a:spcPts val="0"/>
              </a:spcAft>
              <a:buClr>
                <a:srgbClr val="F3F3F3"/>
              </a:buClr>
              <a:buSzPts val="4000"/>
              <a:buNone/>
              <a:defRPr sz="4000">
                <a:solidFill>
                  <a:srgbClr val="F3F3F3"/>
                </a:solidFill>
              </a:defRPr>
            </a:lvl5pPr>
            <a:lvl6pPr lvl="5" algn="r" rtl="0">
              <a:spcBef>
                <a:spcPts val="0"/>
              </a:spcBef>
              <a:spcAft>
                <a:spcPts val="0"/>
              </a:spcAft>
              <a:buClr>
                <a:srgbClr val="F3F3F3"/>
              </a:buClr>
              <a:buSzPts val="4000"/>
              <a:buNone/>
              <a:defRPr sz="4000">
                <a:solidFill>
                  <a:srgbClr val="F3F3F3"/>
                </a:solidFill>
              </a:defRPr>
            </a:lvl6pPr>
            <a:lvl7pPr lvl="6" algn="r" rtl="0">
              <a:spcBef>
                <a:spcPts val="0"/>
              </a:spcBef>
              <a:spcAft>
                <a:spcPts val="0"/>
              </a:spcAft>
              <a:buClr>
                <a:srgbClr val="F3F3F3"/>
              </a:buClr>
              <a:buSzPts val="4000"/>
              <a:buNone/>
              <a:defRPr sz="4000">
                <a:solidFill>
                  <a:srgbClr val="F3F3F3"/>
                </a:solidFill>
              </a:defRPr>
            </a:lvl7pPr>
            <a:lvl8pPr lvl="7" algn="r" rtl="0">
              <a:spcBef>
                <a:spcPts val="0"/>
              </a:spcBef>
              <a:spcAft>
                <a:spcPts val="0"/>
              </a:spcAft>
              <a:buClr>
                <a:srgbClr val="F3F3F3"/>
              </a:buClr>
              <a:buSzPts val="4000"/>
              <a:buNone/>
              <a:defRPr sz="4000">
                <a:solidFill>
                  <a:srgbClr val="F3F3F3"/>
                </a:solidFill>
              </a:defRPr>
            </a:lvl8pPr>
            <a:lvl9pPr lvl="8" algn="r" rtl="0">
              <a:spcBef>
                <a:spcPts val="0"/>
              </a:spcBef>
              <a:spcAft>
                <a:spcPts val="0"/>
              </a:spcAft>
              <a:buClr>
                <a:srgbClr val="F3F3F3"/>
              </a:buClr>
              <a:buSzPts val="4000"/>
              <a:buNone/>
              <a:defRPr sz="4000">
                <a:solidFill>
                  <a:srgbClr val="F3F3F3"/>
                </a:solidFill>
              </a:defRPr>
            </a:lvl9pPr>
          </a:lstStyle>
          <a:p>
            <a:endParaRPr/>
          </a:p>
        </p:txBody>
      </p:sp>
      <p:cxnSp>
        <p:nvCxnSpPr>
          <p:cNvPr id="74" name="Google Shape;74;p10"/>
          <p:cNvCxnSpPr/>
          <p:nvPr/>
        </p:nvCxnSpPr>
        <p:spPr>
          <a:xfrm>
            <a:off x="7820650" y="302975"/>
            <a:ext cx="1323300" cy="0"/>
          </a:xfrm>
          <a:prstGeom prst="straightConnector1">
            <a:avLst/>
          </a:prstGeom>
          <a:noFill/>
          <a:ln w="19050" cap="flat" cmpd="sng">
            <a:solidFill>
              <a:srgbClr val="F3F3F3"/>
            </a:solidFill>
            <a:prstDash val="solid"/>
            <a:round/>
            <a:headEnd type="none" w="med" len="med"/>
            <a:tailEnd type="none" w="med" len="med"/>
          </a:ln>
        </p:spPr>
      </p:cxnSp>
      <p:cxnSp>
        <p:nvCxnSpPr>
          <p:cNvPr id="75" name="Google Shape;75;p10"/>
          <p:cNvCxnSpPr/>
          <p:nvPr/>
        </p:nvCxnSpPr>
        <p:spPr>
          <a:xfrm>
            <a:off x="7820650" y="1089950"/>
            <a:ext cx="1323300" cy="0"/>
          </a:xfrm>
          <a:prstGeom prst="straightConnector1">
            <a:avLst/>
          </a:prstGeom>
          <a:noFill/>
          <a:ln w="19050" cap="flat" cmpd="sng">
            <a:solidFill>
              <a:srgbClr val="F3F3F3"/>
            </a:solidFill>
            <a:prstDash val="solid"/>
            <a:round/>
            <a:headEnd type="none" w="med" len="med"/>
            <a:tailEnd type="none" w="med" len="med"/>
          </a:ln>
        </p:spPr>
      </p:cxnSp>
    </p:spTree>
    <p:custDataLst>
      <p:tags r:id="rId1"/>
    </p:custData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Headline 2">
  <p:cSld name="CUSTOM_9">
    <p:spTree>
      <p:nvGrpSpPr>
        <p:cNvPr id="1" name="Shape 76"/>
        <p:cNvGrpSpPr/>
        <p:nvPr/>
      </p:nvGrpSpPr>
      <p:grpSpPr>
        <a:xfrm>
          <a:off x="0" y="0"/>
          <a:ext cx="0" cy="0"/>
          <a:chOff x="0" y="0"/>
          <a:chExt cx="0" cy="0"/>
        </a:xfrm>
      </p:grpSpPr>
      <p:sp>
        <p:nvSpPr>
          <p:cNvPr id="77" name="Google Shape;77;p11"/>
          <p:cNvSpPr/>
          <p:nvPr/>
        </p:nvSpPr>
        <p:spPr>
          <a:xfrm>
            <a:off x="1960425" y="0"/>
            <a:ext cx="2244900" cy="5143500"/>
          </a:xfrm>
          <a:prstGeom prst="rect">
            <a:avLst/>
          </a:prstGeom>
          <a:solidFill>
            <a:srgbClr val="2766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1"/>
          <p:cNvSpPr txBox="1">
            <a:spLocks noGrp="1"/>
          </p:cNvSpPr>
          <p:nvPr>
            <p:ph type="title" hasCustomPrompt="1"/>
          </p:nvPr>
        </p:nvSpPr>
        <p:spPr>
          <a:xfrm>
            <a:off x="244925" y="236710"/>
            <a:ext cx="2536800" cy="15555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9600"/>
              <a:buNone/>
              <a:defRPr sz="9600">
                <a:solidFill>
                  <a:srgbClr val="F3F3F3"/>
                </a:solidFill>
              </a:defRPr>
            </a:lvl1pPr>
            <a:lvl2pPr lvl="1"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79" name="Google Shape;79;p11"/>
          <p:cNvSpPr txBox="1">
            <a:spLocks noGrp="1"/>
          </p:cNvSpPr>
          <p:nvPr>
            <p:ph type="ctrTitle" idx="2"/>
          </p:nvPr>
        </p:nvSpPr>
        <p:spPr>
          <a:xfrm flipH="1">
            <a:off x="823082" y="1971760"/>
            <a:ext cx="2285700" cy="17823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2400"/>
              <a:buNone/>
              <a:defRPr sz="2400">
                <a:solidFill>
                  <a:srgbClr val="F3F3F3"/>
                </a:solidFill>
              </a:defRPr>
            </a:lvl1pPr>
            <a:lvl2pPr lvl="1" algn="ctr" rtl="0">
              <a:spcBef>
                <a:spcPts val="0"/>
              </a:spcBef>
              <a:spcAft>
                <a:spcPts val="0"/>
              </a:spcAft>
              <a:buClr>
                <a:srgbClr val="F3F3F3"/>
              </a:buClr>
              <a:buSzPts val="2400"/>
              <a:buNone/>
              <a:defRPr sz="2400">
                <a:solidFill>
                  <a:srgbClr val="F3F3F3"/>
                </a:solidFill>
              </a:defRPr>
            </a:lvl2pPr>
            <a:lvl3pPr lvl="2" algn="ctr" rtl="0">
              <a:spcBef>
                <a:spcPts val="0"/>
              </a:spcBef>
              <a:spcAft>
                <a:spcPts val="0"/>
              </a:spcAft>
              <a:buClr>
                <a:srgbClr val="F3F3F3"/>
              </a:buClr>
              <a:buSzPts val="2400"/>
              <a:buNone/>
              <a:defRPr sz="2400">
                <a:solidFill>
                  <a:srgbClr val="F3F3F3"/>
                </a:solidFill>
              </a:defRPr>
            </a:lvl3pPr>
            <a:lvl4pPr lvl="3" algn="ctr" rtl="0">
              <a:spcBef>
                <a:spcPts val="0"/>
              </a:spcBef>
              <a:spcAft>
                <a:spcPts val="0"/>
              </a:spcAft>
              <a:buClr>
                <a:srgbClr val="F3F3F3"/>
              </a:buClr>
              <a:buSzPts val="2400"/>
              <a:buNone/>
              <a:defRPr sz="2400">
                <a:solidFill>
                  <a:srgbClr val="F3F3F3"/>
                </a:solidFill>
              </a:defRPr>
            </a:lvl4pPr>
            <a:lvl5pPr lvl="4" algn="ctr" rtl="0">
              <a:spcBef>
                <a:spcPts val="0"/>
              </a:spcBef>
              <a:spcAft>
                <a:spcPts val="0"/>
              </a:spcAft>
              <a:buClr>
                <a:srgbClr val="F3F3F3"/>
              </a:buClr>
              <a:buSzPts val="2400"/>
              <a:buNone/>
              <a:defRPr sz="2400">
                <a:solidFill>
                  <a:srgbClr val="F3F3F3"/>
                </a:solidFill>
              </a:defRPr>
            </a:lvl5pPr>
            <a:lvl6pPr lvl="5" algn="ctr" rtl="0">
              <a:spcBef>
                <a:spcPts val="0"/>
              </a:spcBef>
              <a:spcAft>
                <a:spcPts val="0"/>
              </a:spcAft>
              <a:buClr>
                <a:srgbClr val="F3F3F3"/>
              </a:buClr>
              <a:buSzPts val="2400"/>
              <a:buNone/>
              <a:defRPr sz="2400">
                <a:solidFill>
                  <a:srgbClr val="F3F3F3"/>
                </a:solidFill>
              </a:defRPr>
            </a:lvl6pPr>
            <a:lvl7pPr lvl="6" algn="ctr" rtl="0">
              <a:spcBef>
                <a:spcPts val="0"/>
              </a:spcBef>
              <a:spcAft>
                <a:spcPts val="0"/>
              </a:spcAft>
              <a:buClr>
                <a:srgbClr val="F3F3F3"/>
              </a:buClr>
              <a:buSzPts val="2400"/>
              <a:buNone/>
              <a:defRPr sz="2400">
                <a:solidFill>
                  <a:srgbClr val="F3F3F3"/>
                </a:solidFill>
              </a:defRPr>
            </a:lvl7pPr>
            <a:lvl8pPr lvl="7" algn="ctr" rtl="0">
              <a:spcBef>
                <a:spcPts val="0"/>
              </a:spcBef>
              <a:spcAft>
                <a:spcPts val="0"/>
              </a:spcAft>
              <a:buClr>
                <a:srgbClr val="F3F3F3"/>
              </a:buClr>
              <a:buSzPts val="2400"/>
              <a:buNone/>
              <a:defRPr sz="2400">
                <a:solidFill>
                  <a:srgbClr val="F3F3F3"/>
                </a:solidFill>
              </a:defRPr>
            </a:lvl8pPr>
            <a:lvl9pPr lvl="8" algn="ctr" rtl="0">
              <a:spcBef>
                <a:spcPts val="0"/>
              </a:spcBef>
              <a:spcAft>
                <a:spcPts val="0"/>
              </a:spcAft>
              <a:buClr>
                <a:srgbClr val="F3F3F3"/>
              </a:buClr>
              <a:buSzPts val="2400"/>
              <a:buNone/>
              <a:defRPr sz="2400">
                <a:solidFill>
                  <a:srgbClr val="F3F3F3"/>
                </a:solidFill>
              </a:defRPr>
            </a:lvl9pPr>
          </a:lstStyle>
          <a:p>
            <a:endParaRPr/>
          </a:p>
        </p:txBody>
      </p:sp>
      <p:sp>
        <p:nvSpPr>
          <p:cNvPr id="80" name="Google Shape;80;p11"/>
          <p:cNvSpPr txBox="1">
            <a:spLocks noGrp="1"/>
          </p:cNvSpPr>
          <p:nvPr>
            <p:ph type="subTitle" idx="1"/>
          </p:nvPr>
        </p:nvSpPr>
        <p:spPr>
          <a:xfrm rot="-5400000" flipH="1">
            <a:off x="1910325" y="2213250"/>
            <a:ext cx="3873000" cy="717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F3F3F3"/>
              </a:buClr>
              <a:buSzPts val="1200"/>
              <a:buNone/>
              <a:defRPr>
                <a:solidFill>
                  <a:srgbClr val="F3F3F3"/>
                </a:solidFill>
              </a:defRPr>
            </a:lvl1pPr>
            <a:lvl2pPr lvl="1" algn="ctr" rtl="0">
              <a:lnSpc>
                <a:spcPct val="100000"/>
              </a:lnSpc>
              <a:spcBef>
                <a:spcPts val="0"/>
              </a:spcBef>
              <a:spcAft>
                <a:spcPts val="0"/>
              </a:spcAft>
              <a:buClr>
                <a:srgbClr val="F3F3F3"/>
              </a:buClr>
              <a:buSzPts val="2800"/>
              <a:buNone/>
              <a:defRPr sz="2800">
                <a:solidFill>
                  <a:srgbClr val="F3F3F3"/>
                </a:solidFill>
              </a:defRPr>
            </a:lvl2pPr>
            <a:lvl3pPr lvl="2" algn="ctr" rtl="0">
              <a:lnSpc>
                <a:spcPct val="100000"/>
              </a:lnSpc>
              <a:spcBef>
                <a:spcPts val="0"/>
              </a:spcBef>
              <a:spcAft>
                <a:spcPts val="0"/>
              </a:spcAft>
              <a:buClr>
                <a:srgbClr val="F3F3F3"/>
              </a:buClr>
              <a:buSzPts val="2800"/>
              <a:buNone/>
              <a:defRPr sz="2800">
                <a:solidFill>
                  <a:srgbClr val="F3F3F3"/>
                </a:solidFill>
              </a:defRPr>
            </a:lvl3pPr>
            <a:lvl4pPr lvl="3" algn="ctr" rtl="0">
              <a:lnSpc>
                <a:spcPct val="100000"/>
              </a:lnSpc>
              <a:spcBef>
                <a:spcPts val="0"/>
              </a:spcBef>
              <a:spcAft>
                <a:spcPts val="0"/>
              </a:spcAft>
              <a:buClr>
                <a:srgbClr val="F3F3F3"/>
              </a:buClr>
              <a:buSzPts val="2800"/>
              <a:buNone/>
              <a:defRPr sz="2800">
                <a:solidFill>
                  <a:srgbClr val="F3F3F3"/>
                </a:solidFill>
              </a:defRPr>
            </a:lvl4pPr>
            <a:lvl5pPr lvl="4" algn="ctr" rtl="0">
              <a:lnSpc>
                <a:spcPct val="100000"/>
              </a:lnSpc>
              <a:spcBef>
                <a:spcPts val="0"/>
              </a:spcBef>
              <a:spcAft>
                <a:spcPts val="0"/>
              </a:spcAft>
              <a:buClr>
                <a:srgbClr val="F3F3F3"/>
              </a:buClr>
              <a:buSzPts val="2800"/>
              <a:buNone/>
              <a:defRPr sz="2800">
                <a:solidFill>
                  <a:srgbClr val="F3F3F3"/>
                </a:solidFill>
              </a:defRPr>
            </a:lvl5pPr>
            <a:lvl6pPr lvl="5" algn="ctr" rtl="0">
              <a:lnSpc>
                <a:spcPct val="100000"/>
              </a:lnSpc>
              <a:spcBef>
                <a:spcPts val="0"/>
              </a:spcBef>
              <a:spcAft>
                <a:spcPts val="0"/>
              </a:spcAft>
              <a:buClr>
                <a:srgbClr val="F3F3F3"/>
              </a:buClr>
              <a:buSzPts val="2800"/>
              <a:buNone/>
              <a:defRPr sz="2800">
                <a:solidFill>
                  <a:srgbClr val="F3F3F3"/>
                </a:solidFill>
              </a:defRPr>
            </a:lvl6pPr>
            <a:lvl7pPr lvl="6" algn="ctr" rtl="0">
              <a:lnSpc>
                <a:spcPct val="100000"/>
              </a:lnSpc>
              <a:spcBef>
                <a:spcPts val="0"/>
              </a:spcBef>
              <a:spcAft>
                <a:spcPts val="0"/>
              </a:spcAft>
              <a:buClr>
                <a:srgbClr val="F3F3F3"/>
              </a:buClr>
              <a:buSzPts val="2800"/>
              <a:buNone/>
              <a:defRPr sz="2800">
                <a:solidFill>
                  <a:srgbClr val="F3F3F3"/>
                </a:solidFill>
              </a:defRPr>
            </a:lvl7pPr>
            <a:lvl8pPr lvl="7" algn="ctr" rtl="0">
              <a:lnSpc>
                <a:spcPct val="100000"/>
              </a:lnSpc>
              <a:spcBef>
                <a:spcPts val="0"/>
              </a:spcBef>
              <a:spcAft>
                <a:spcPts val="0"/>
              </a:spcAft>
              <a:buClr>
                <a:srgbClr val="F3F3F3"/>
              </a:buClr>
              <a:buSzPts val="2800"/>
              <a:buNone/>
              <a:defRPr sz="2800">
                <a:solidFill>
                  <a:srgbClr val="F3F3F3"/>
                </a:solidFill>
              </a:defRPr>
            </a:lvl8pPr>
            <a:lvl9pPr lvl="8" algn="ctr" rtl="0">
              <a:lnSpc>
                <a:spcPct val="100000"/>
              </a:lnSpc>
              <a:spcBef>
                <a:spcPts val="0"/>
              </a:spcBef>
              <a:spcAft>
                <a:spcPts val="0"/>
              </a:spcAft>
              <a:buClr>
                <a:srgbClr val="F3F3F3"/>
              </a:buClr>
              <a:buSzPts val="2800"/>
              <a:buNone/>
              <a:defRPr sz="2800">
                <a:solidFill>
                  <a:srgbClr val="F3F3F3"/>
                </a:solidFill>
              </a:defRPr>
            </a:lvl9pPr>
          </a:lstStyle>
          <a:p>
            <a:endParaRPr/>
          </a:p>
        </p:txBody>
      </p:sp>
    </p:spTree>
    <p:custDataLst>
      <p:tags r:id="rId1"/>
    </p:custData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design 3">
  <p:cSld name="CUSTOM_6_1_1_2_1_1_2">
    <p:bg>
      <p:bgPr>
        <a:solidFill>
          <a:srgbClr val="276670"/>
        </a:solidFill>
        <a:effectLst/>
      </p:bgPr>
    </p:bg>
    <p:spTree>
      <p:nvGrpSpPr>
        <p:cNvPr id="1" name="Shape 81"/>
        <p:cNvGrpSpPr/>
        <p:nvPr/>
      </p:nvGrpSpPr>
      <p:grpSpPr>
        <a:xfrm>
          <a:off x="0" y="0"/>
          <a:ext cx="0" cy="0"/>
          <a:chOff x="0" y="0"/>
          <a:chExt cx="0" cy="0"/>
        </a:xfrm>
      </p:grpSpPr>
      <p:sp>
        <p:nvSpPr>
          <p:cNvPr id="82" name="Google Shape;82;p12"/>
          <p:cNvSpPr txBox="1">
            <a:spLocks noGrp="1"/>
          </p:cNvSpPr>
          <p:nvPr>
            <p:ph type="ctrTitle"/>
          </p:nvPr>
        </p:nvSpPr>
        <p:spPr>
          <a:xfrm>
            <a:off x="6829900" y="111450"/>
            <a:ext cx="1942800" cy="11700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Clr>
                <a:srgbClr val="F3F3F3"/>
              </a:buClr>
              <a:buSzPts val="1400"/>
              <a:buNone/>
              <a:defRPr sz="1400">
                <a:solidFill>
                  <a:srgbClr val="F3F3F3"/>
                </a:solidFill>
                <a:latin typeface="SVN-Gilroy SemiBold" panose="00000700000000000000" pitchFamily="50" charset="0"/>
              </a:defRPr>
            </a:lvl1pPr>
            <a:lvl2pPr lvl="1" algn="r" rtl="0">
              <a:spcBef>
                <a:spcPts val="0"/>
              </a:spcBef>
              <a:spcAft>
                <a:spcPts val="0"/>
              </a:spcAft>
              <a:buClr>
                <a:srgbClr val="276670"/>
              </a:buClr>
              <a:buSzPts val="4000"/>
              <a:buNone/>
              <a:defRPr sz="4000">
                <a:solidFill>
                  <a:srgbClr val="276670"/>
                </a:solidFill>
              </a:defRPr>
            </a:lvl2pPr>
            <a:lvl3pPr lvl="2" algn="r" rtl="0">
              <a:spcBef>
                <a:spcPts val="0"/>
              </a:spcBef>
              <a:spcAft>
                <a:spcPts val="0"/>
              </a:spcAft>
              <a:buClr>
                <a:srgbClr val="276670"/>
              </a:buClr>
              <a:buSzPts val="4000"/>
              <a:buNone/>
              <a:defRPr sz="4000">
                <a:solidFill>
                  <a:srgbClr val="276670"/>
                </a:solidFill>
              </a:defRPr>
            </a:lvl3pPr>
            <a:lvl4pPr lvl="3" algn="r" rtl="0">
              <a:spcBef>
                <a:spcPts val="0"/>
              </a:spcBef>
              <a:spcAft>
                <a:spcPts val="0"/>
              </a:spcAft>
              <a:buClr>
                <a:srgbClr val="276670"/>
              </a:buClr>
              <a:buSzPts val="4000"/>
              <a:buNone/>
              <a:defRPr sz="4000">
                <a:solidFill>
                  <a:srgbClr val="276670"/>
                </a:solidFill>
              </a:defRPr>
            </a:lvl4pPr>
            <a:lvl5pPr lvl="4" algn="r" rtl="0">
              <a:spcBef>
                <a:spcPts val="0"/>
              </a:spcBef>
              <a:spcAft>
                <a:spcPts val="0"/>
              </a:spcAft>
              <a:buClr>
                <a:srgbClr val="276670"/>
              </a:buClr>
              <a:buSzPts val="4000"/>
              <a:buNone/>
              <a:defRPr sz="4000">
                <a:solidFill>
                  <a:srgbClr val="276670"/>
                </a:solidFill>
              </a:defRPr>
            </a:lvl5pPr>
            <a:lvl6pPr lvl="5" algn="r" rtl="0">
              <a:spcBef>
                <a:spcPts val="0"/>
              </a:spcBef>
              <a:spcAft>
                <a:spcPts val="0"/>
              </a:spcAft>
              <a:buClr>
                <a:srgbClr val="276670"/>
              </a:buClr>
              <a:buSzPts val="4000"/>
              <a:buNone/>
              <a:defRPr sz="4000">
                <a:solidFill>
                  <a:srgbClr val="276670"/>
                </a:solidFill>
              </a:defRPr>
            </a:lvl6pPr>
            <a:lvl7pPr lvl="6" algn="r" rtl="0">
              <a:spcBef>
                <a:spcPts val="0"/>
              </a:spcBef>
              <a:spcAft>
                <a:spcPts val="0"/>
              </a:spcAft>
              <a:buClr>
                <a:srgbClr val="276670"/>
              </a:buClr>
              <a:buSzPts val="4000"/>
              <a:buNone/>
              <a:defRPr sz="4000">
                <a:solidFill>
                  <a:srgbClr val="276670"/>
                </a:solidFill>
              </a:defRPr>
            </a:lvl7pPr>
            <a:lvl8pPr lvl="7" algn="r" rtl="0">
              <a:spcBef>
                <a:spcPts val="0"/>
              </a:spcBef>
              <a:spcAft>
                <a:spcPts val="0"/>
              </a:spcAft>
              <a:buClr>
                <a:srgbClr val="276670"/>
              </a:buClr>
              <a:buSzPts val="4000"/>
              <a:buNone/>
              <a:defRPr sz="4000">
                <a:solidFill>
                  <a:srgbClr val="276670"/>
                </a:solidFill>
              </a:defRPr>
            </a:lvl8pPr>
            <a:lvl9pPr lvl="8" algn="r" rtl="0">
              <a:spcBef>
                <a:spcPts val="0"/>
              </a:spcBef>
              <a:spcAft>
                <a:spcPts val="0"/>
              </a:spcAft>
              <a:buClr>
                <a:srgbClr val="276670"/>
              </a:buClr>
              <a:buSzPts val="4000"/>
              <a:buNone/>
              <a:defRPr sz="4000">
                <a:solidFill>
                  <a:srgbClr val="276670"/>
                </a:solidFill>
              </a:defRPr>
            </a:lvl9pPr>
          </a:lstStyle>
          <a:p>
            <a:endParaRPr/>
          </a:p>
        </p:txBody>
      </p:sp>
      <p:cxnSp>
        <p:nvCxnSpPr>
          <p:cNvPr id="83" name="Google Shape;83;p12"/>
          <p:cNvCxnSpPr/>
          <p:nvPr/>
        </p:nvCxnSpPr>
        <p:spPr>
          <a:xfrm>
            <a:off x="7820650" y="302975"/>
            <a:ext cx="1323300" cy="0"/>
          </a:xfrm>
          <a:prstGeom prst="straightConnector1">
            <a:avLst/>
          </a:prstGeom>
          <a:noFill/>
          <a:ln w="19050" cap="flat" cmpd="sng">
            <a:solidFill>
              <a:srgbClr val="F3F3F3"/>
            </a:solidFill>
            <a:prstDash val="solid"/>
            <a:round/>
            <a:headEnd type="none" w="med" len="med"/>
            <a:tailEnd type="none" w="med" len="med"/>
          </a:ln>
        </p:spPr>
      </p:cxnSp>
      <p:cxnSp>
        <p:nvCxnSpPr>
          <p:cNvPr id="84" name="Google Shape;84;p12"/>
          <p:cNvCxnSpPr/>
          <p:nvPr/>
        </p:nvCxnSpPr>
        <p:spPr>
          <a:xfrm>
            <a:off x="7820650" y="1089950"/>
            <a:ext cx="1323300" cy="0"/>
          </a:xfrm>
          <a:prstGeom prst="straightConnector1">
            <a:avLst/>
          </a:prstGeom>
          <a:noFill/>
          <a:ln w="19050" cap="flat" cmpd="sng">
            <a:solidFill>
              <a:srgbClr val="F3F3F3"/>
            </a:solidFill>
            <a:prstDash val="solid"/>
            <a:round/>
            <a:headEnd type="none" w="med" len="med"/>
            <a:tailEnd type="none" w="med" len="med"/>
          </a:ln>
        </p:spPr>
      </p:cxnSp>
    </p:spTree>
    <p:custDataLst>
      <p:tags r:id="rId1"/>
    </p:custData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Headline 5" preserve="1" userDrawn="1">
  <p:cSld name="1_Headline 5">
    <p:spTree>
      <p:nvGrpSpPr>
        <p:cNvPr id="1" name="Shape 112"/>
        <p:cNvGrpSpPr/>
        <p:nvPr/>
      </p:nvGrpSpPr>
      <p:grpSpPr>
        <a:xfrm>
          <a:off x="0" y="0"/>
          <a:ext cx="0" cy="0"/>
          <a:chOff x="0" y="0"/>
          <a:chExt cx="0" cy="0"/>
        </a:xfrm>
      </p:grpSpPr>
      <p:pic>
        <p:nvPicPr>
          <p:cNvPr id="2" name="Google Shape;914;p30">
            <a:extLst>
              <a:ext uri="{FF2B5EF4-FFF2-40B4-BE49-F238E27FC236}">
                <a16:creationId xmlns:a16="http://schemas.microsoft.com/office/drawing/2014/main" id="{B3A4866E-3562-79BB-2E9A-88C68DB58B5E}"/>
              </a:ext>
            </a:extLst>
          </p:cNvPr>
          <p:cNvPicPr preferRelativeResize="0"/>
          <p:nvPr userDrawn="1"/>
        </p:nvPicPr>
        <p:blipFill>
          <a:blip r:embed="rId3"/>
          <a:srcRect l="2700" r="2700"/>
          <a:stretch/>
        </p:blipFill>
        <p:spPr>
          <a:xfrm flipH="1">
            <a:off x="5053262" y="-4965"/>
            <a:ext cx="4090737" cy="5143500"/>
          </a:xfrm>
          <a:prstGeom prst="rect">
            <a:avLst/>
          </a:prstGeom>
          <a:noFill/>
          <a:ln>
            <a:noFill/>
          </a:ln>
        </p:spPr>
      </p:pic>
      <p:sp>
        <p:nvSpPr>
          <p:cNvPr id="113" name="Google Shape;113;p17"/>
          <p:cNvSpPr/>
          <p:nvPr/>
        </p:nvSpPr>
        <p:spPr>
          <a:xfrm>
            <a:off x="0" y="2754550"/>
            <a:ext cx="7260600" cy="1730400"/>
          </a:xfrm>
          <a:prstGeom prst="rect">
            <a:avLst/>
          </a:prstGeom>
          <a:solidFill>
            <a:srgbClr val="B2514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7"/>
          <p:cNvSpPr txBox="1">
            <a:spLocks noGrp="1"/>
          </p:cNvSpPr>
          <p:nvPr>
            <p:ph type="title" hasCustomPrompt="1"/>
          </p:nvPr>
        </p:nvSpPr>
        <p:spPr>
          <a:xfrm>
            <a:off x="272000" y="236710"/>
            <a:ext cx="2536800" cy="15555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F3F3F3"/>
              </a:buClr>
              <a:buSzPts val="9600"/>
              <a:buNone/>
              <a:defRPr sz="9600">
                <a:solidFill>
                  <a:srgbClr val="F3F3F3"/>
                </a:solidFill>
              </a:defRPr>
            </a:lvl1pPr>
            <a:lvl2pPr lvl="1"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2pPr>
            <a:lvl3pPr lvl="2"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3pPr>
            <a:lvl4pPr lvl="3"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4pPr>
            <a:lvl5pPr lvl="4"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5pPr>
            <a:lvl6pPr lvl="5"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6pPr>
            <a:lvl7pPr lvl="6"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7pPr>
            <a:lvl8pPr lvl="7"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8pPr>
            <a:lvl9pPr lvl="8" algn="r" rtl="0">
              <a:spcBef>
                <a:spcPts val="0"/>
              </a:spcBef>
              <a:spcAft>
                <a:spcPts val="0"/>
              </a:spcAft>
              <a:buClr>
                <a:srgbClr val="F3F3F3"/>
              </a:buClr>
              <a:buSzPts val="30000"/>
              <a:buFont typeface="Fira Sans Extra Condensed Medium"/>
              <a:buNone/>
              <a:defRPr sz="30000">
                <a:solidFill>
                  <a:srgbClr val="F3F3F3"/>
                </a:solidFill>
                <a:latin typeface="Fira Sans Extra Condensed Medium"/>
                <a:ea typeface="Fira Sans Extra Condensed Medium"/>
                <a:cs typeface="Fira Sans Extra Condensed Medium"/>
                <a:sym typeface="Fira Sans Extra Condensed Medium"/>
              </a:defRPr>
            </a:lvl9pPr>
          </a:lstStyle>
          <a:p>
            <a:r>
              <a:t>xx%</a:t>
            </a:r>
          </a:p>
        </p:txBody>
      </p:sp>
      <p:sp>
        <p:nvSpPr>
          <p:cNvPr id="115" name="Google Shape;115;p17"/>
          <p:cNvSpPr txBox="1">
            <a:spLocks noGrp="1"/>
          </p:cNvSpPr>
          <p:nvPr>
            <p:ph type="ctrTitle" idx="2"/>
          </p:nvPr>
        </p:nvSpPr>
        <p:spPr>
          <a:xfrm flipH="1">
            <a:off x="746032" y="2728610"/>
            <a:ext cx="2285700" cy="17823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Clr>
                <a:srgbClr val="F3F3F3"/>
              </a:buClr>
              <a:buSzPts val="2400"/>
              <a:buNone/>
              <a:defRPr sz="2400">
                <a:solidFill>
                  <a:srgbClr val="F3F3F3"/>
                </a:solidFill>
              </a:defRPr>
            </a:lvl1pPr>
            <a:lvl2pPr lvl="1" algn="ctr" rtl="0">
              <a:spcBef>
                <a:spcPts val="0"/>
              </a:spcBef>
              <a:spcAft>
                <a:spcPts val="0"/>
              </a:spcAft>
              <a:buClr>
                <a:srgbClr val="F3F3F3"/>
              </a:buClr>
              <a:buSzPts val="2400"/>
              <a:buNone/>
              <a:defRPr sz="2400">
                <a:solidFill>
                  <a:srgbClr val="F3F3F3"/>
                </a:solidFill>
              </a:defRPr>
            </a:lvl2pPr>
            <a:lvl3pPr lvl="2" algn="ctr" rtl="0">
              <a:spcBef>
                <a:spcPts val="0"/>
              </a:spcBef>
              <a:spcAft>
                <a:spcPts val="0"/>
              </a:spcAft>
              <a:buClr>
                <a:srgbClr val="F3F3F3"/>
              </a:buClr>
              <a:buSzPts val="2400"/>
              <a:buNone/>
              <a:defRPr sz="2400">
                <a:solidFill>
                  <a:srgbClr val="F3F3F3"/>
                </a:solidFill>
              </a:defRPr>
            </a:lvl3pPr>
            <a:lvl4pPr lvl="3" algn="ctr" rtl="0">
              <a:spcBef>
                <a:spcPts val="0"/>
              </a:spcBef>
              <a:spcAft>
                <a:spcPts val="0"/>
              </a:spcAft>
              <a:buClr>
                <a:srgbClr val="F3F3F3"/>
              </a:buClr>
              <a:buSzPts val="2400"/>
              <a:buNone/>
              <a:defRPr sz="2400">
                <a:solidFill>
                  <a:srgbClr val="F3F3F3"/>
                </a:solidFill>
              </a:defRPr>
            </a:lvl4pPr>
            <a:lvl5pPr lvl="4" algn="ctr" rtl="0">
              <a:spcBef>
                <a:spcPts val="0"/>
              </a:spcBef>
              <a:spcAft>
                <a:spcPts val="0"/>
              </a:spcAft>
              <a:buClr>
                <a:srgbClr val="F3F3F3"/>
              </a:buClr>
              <a:buSzPts val="2400"/>
              <a:buNone/>
              <a:defRPr sz="2400">
                <a:solidFill>
                  <a:srgbClr val="F3F3F3"/>
                </a:solidFill>
              </a:defRPr>
            </a:lvl5pPr>
            <a:lvl6pPr lvl="5" algn="ctr" rtl="0">
              <a:spcBef>
                <a:spcPts val="0"/>
              </a:spcBef>
              <a:spcAft>
                <a:spcPts val="0"/>
              </a:spcAft>
              <a:buClr>
                <a:srgbClr val="F3F3F3"/>
              </a:buClr>
              <a:buSzPts val="2400"/>
              <a:buNone/>
              <a:defRPr sz="2400">
                <a:solidFill>
                  <a:srgbClr val="F3F3F3"/>
                </a:solidFill>
              </a:defRPr>
            </a:lvl6pPr>
            <a:lvl7pPr lvl="6" algn="ctr" rtl="0">
              <a:spcBef>
                <a:spcPts val="0"/>
              </a:spcBef>
              <a:spcAft>
                <a:spcPts val="0"/>
              </a:spcAft>
              <a:buClr>
                <a:srgbClr val="F3F3F3"/>
              </a:buClr>
              <a:buSzPts val="2400"/>
              <a:buNone/>
              <a:defRPr sz="2400">
                <a:solidFill>
                  <a:srgbClr val="F3F3F3"/>
                </a:solidFill>
              </a:defRPr>
            </a:lvl7pPr>
            <a:lvl8pPr lvl="7" algn="ctr" rtl="0">
              <a:spcBef>
                <a:spcPts val="0"/>
              </a:spcBef>
              <a:spcAft>
                <a:spcPts val="0"/>
              </a:spcAft>
              <a:buClr>
                <a:srgbClr val="F3F3F3"/>
              </a:buClr>
              <a:buSzPts val="2400"/>
              <a:buNone/>
              <a:defRPr sz="2400">
                <a:solidFill>
                  <a:srgbClr val="F3F3F3"/>
                </a:solidFill>
              </a:defRPr>
            </a:lvl8pPr>
            <a:lvl9pPr lvl="8" algn="ctr" rtl="0">
              <a:spcBef>
                <a:spcPts val="0"/>
              </a:spcBef>
              <a:spcAft>
                <a:spcPts val="0"/>
              </a:spcAft>
              <a:buClr>
                <a:srgbClr val="F3F3F3"/>
              </a:buClr>
              <a:buSzPts val="2400"/>
              <a:buNone/>
              <a:defRPr sz="2400">
                <a:solidFill>
                  <a:srgbClr val="F3F3F3"/>
                </a:solidFill>
              </a:defRPr>
            </a:lvl9pPr>
          </a:lstStyle>
          <a:p>
            <a:endParaRPr/>
          </a:p>
        </p:txBody>
      </p:sp>
    </p:spTree>
    <p:custDataLst>
      <p:tags r:id="rId1"/>
    </p:custDataLst>
    <p:extLst>
      <p:ext uri="{BB962C8B-B14F-4D97-AF65-F5344CB8AC3E}">
        <p14:creationId xmlns:p14="http://schemas.microsoft.com/office/powerpoint/2010/main" val="164340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1pPr>
            <a:lvl2pPr lvl="1"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2pPr>
            <a:lvl3pPr lvl="2"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3pPr>
            <a:lvl4pPr lvl="3"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4pPr>
            <a:lvl5pPr lvl="4"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5pPr>
            <a:lvl6pPr lvl="5"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6pPr>
            <a:lvl7pPr lvl="6"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7pPr>
            <a:lvl8pPr lvl="7"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8pPr>
            <a:lvl9pPr lvl="8" rtl="0">
              <a:spcBef>
                <a:spcPts val="0"/>
              </a:spcBef>
              <a:spcAft>
                <a:spcPts val="0"/>
              </a:spcAft>
              <a:buClr>
                <a:srgbClr val="276670"/>
              </a:buClr>
              <a:buSzPts val="2800"/>
              <a:buFont typeface="Righteous"/>
              <a:buNone/>
              <a:defRPr sz="2800">
                <a:solidFill>
                  <a:srgbClr val="276670"/>
                </a:solidFill>
                <a:latin typeface="Righteous"/>
                <a:ea typeface="Righteous"/>
                <a:cs typeface="Righteous"/>
                <a:sym typeface="Righteous"/>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Clr>
                <a:srgbClr val="276670"/>
              </a:buClr>
              <a:buSzPts val="1200"/>
              <a:buFont typeface="Anaheim"/>
              <a:buChar char="●"/>
              <a:defRPr sz="1200">
                <a:solidFill>
                  <a:srgbClr val="276670"/>
                </a:solidFill>
                <a:latin typeface="Anaheim"/>
                <a:ea typeface="Anaheim"/>
                <a:cs typeface="Anaheim"/>
                <a:sym typeface="Anaheim"/>
              </a:defRPr>
            </a:lvl1pPr>
            <a:lvl2pPr marL="914400" lvl="1" indent="-304800" rtl="0">
              <a:lnSpc>
                <a:spcPct val="115000"/>
              </a:lnSpc>
              <a:spcBef>
                <a:spcPts val="1600"/>
              </a:spcBef>
              <a:spcAft>
                <a:spcPts val="0"/>
              </a:spcAft>
              <a:buClr>
                <a:srgbClr val="276670"/>
              </a:buClr>
              <a:buSzPts val="1200"/>
              <a:buFont typeface="Anaheim"/>
              <a:buChar char="○"/>
              <a:defRPr sz="1200">
                <a:solidFill>
                  <a:srgbClr val="276670"/>
                </a:solidFill>
                <a:latin typeface="Anaheim"/>
                <a:ea typeface="Anaheim"/>
                <a:cs typeface="Anaheim"/>
                <a:sym typeface="Anaheim"/>
              </a:defRPr>
            </a:lvl2pPr>
            <a:lvl3pPr marL="1371600" lvl="2" indent="-304800" rtl="0">
              <a:lnSpc>
                <a:spcPct val="115000"/>
              </a:lnSpc>
              <a:spcBef>
                <a:spcPts val="1600"/>
              </a:spcBef>
              <a:spcAft>
                <a:spcPts val="0"/>
              </a:spcAft>
              <a:buClr>
                <a:srgbClr val="276670"/>
              </a:buClr>
              <a:buSzPts val="1200"/>
              <a:buFont typeface="Anaheim"/>
              <a:buChar char="■"/>
              <a:defRPr sz="1200">
                <a:solidFill>
                  <a:srgbClr val="276670"/>
                </a:solidFill>
                <a:latin typeface="Anaheim"/>
                <a:ea typeface="Anaheim"/>
                <a:cs typeface="Anaheim"/>
                <a:sym typeface="Anaheim"/>
              </a:defRPr>
            </a:lvl3pPr>
            <a:lvl4pPr marL="1828800" lvl="3" indent="-304800" rtl="0">
              <a:lnSpc>
                <a:spcPct val="115000"/>
              </a:lnSpc>
              <a:spcBef>
                <a:spcPts val="1600"/>
              </a:spcBef>
              <a:spcAft>
                <a:spcPts val="0"/>
              </a:spcAft>
              <a:buClr>
                <a:srgbClr val="276670"/>
              </a:buClr>
              <a:buSzPts val="1200"/>
              <a:buFont typeface="Anaheim"/>
              <a:buChar char="●"/>
              <a:defRPr sz="1200">
                <a:solidFill>
                  <a:srgbClr val="276670"/>
                </a:solidFill>
                <a:latin typeface="Anaheim"/>
                <a:ea typeface="Anaheim"/>
                <a:cs typeface="Anaheim"/>
                <a:sym typeface="Anaheim"/>
              </a:defRPr>
            </a:lvl4pPr>
            <a:lvl5pPr marL="2286000" lvl="4" indent="-304800" rtl="0">
              <a:lnSpc>
                <a:spcPct val="115000"/>
              </a:lnSpc>
              <a:spcBef>
                <a:spcPts val="1600"/>
              </a:spcBef>
              <a:spcAft>
                <a:spcPts val="0"/>
              </a:spcAft>
              <a:buClr>
                <a:srgbClr val="276670"/>
              </a:buClr>
              <a:buSzPts val="1200"/>
              <a:buFont typeface="Anaheim"/>
              <a:buChar char="○"/>
              <a:defRPr sz="1200">
                <a:solidFill>
                  <a:srgbClr val="276670"/>
                </a:solidFill>
                <a:latin typeface="Anaheim"/>
                <a:ea typeface="Anaheim"/>
                <a:cs typeface="Anaheim"/>
                <a:sym typeface="Anaheim"/>
              </a:defRPr>
            </a:lvl5pPr>
            <a:lvl6pPr marL="2743200" lvl="5" indent="-304800" rtl="0">
              <a:lnSpc>
                <a:spcPct val="115000"/>
              </a:lnSpc>
              <a:spcBef>
                <a:spcPts val="1600"/>
              </a:spcBef>
              <a:spcAft>
                <a:spcPts val="0"/>
              </a:spcAft>
              <a:buClr>
                <a:srgbClr val="276670"/>
              </a:buClr>
              <a:buSzPts val="1200"/>
              <a:buFont typeface="Anaheim"/>
              <a:buChar char="■"/>
              <a:defRPr sz="1200">
                <a:solidFill>
                  <a:srgbClr val="276670"/>
                </a:solidFill>
                <a:latin typeface="Anaheim"/>
                <a:ea typeface="Anaheim"/>
                <a:cs typeface="Anaheim"/>
                <a:sym typeface="Anaheim"/>
              </a:defRPr>
            </a:lvl6pPr>
            <a:lvl7pPr marL="3200400" lvl="6" indent="-304800" rtl="0">
              <a:lnSpc>
                <a:spcPct val="115000"/>
              </a:lnSpc>
              <a:spcBef>
                <a:spcPts val="1600"/>
              </a:spcBef>
              <a:spcAft>
                <a:spcPts val="0"/>
              </a:spcAft>
              <a:buClr>
                <a:srgbClr val="276670"/>
              </a:buClr>
              <a:buSzPts val="1200"/>
              <a:buFont typeface="Anaheim"/>
              <a:buChar char="●"/>
              <a:defRPr sz="1200">
                <a:solidFill>
                  <a:srgbClr val="276670"/>
                </a:solidFill>
                <a:latin typeface="Anaheim"/>
                <a:ea typeface="Anaheim"/>
                <a:cs typeface="Anaheim"/>
                <a:sym typeface="Anaheim"/>
              </a:defRPr>
            </a:lvl7pPr>
            <a:lvl8pPr marL="3657600" lvl="7" indent="-304800" rtl="0">
              <a:lnSpc>
                <a:spcPct val="115000"/>
              </a:lnSpc>
              <a:spcBef>
                <a:spcPts val="1600"/>
              </a:spcBef>
              <a:spcAft>
                <a:spcPts val="0"/>
              </a:spcAft>
              <a:buClr>
                <a:srgbClr val="276670"/>
              </a:buClr>
              <a:buSzPts val="1200"/>
              <a:buFont typeface="Anaheim"/>
              <a:buChar char="○"/>
              <a:defRPr sz="1200">
                <a:solidFill>
                  <a:srgbClr val="276670"/>
                </a:solidFill>
                <a:latin typeface="Anaheim"/>
                <a:ea typeface="Anaheim"/>
                <a:cs typeface="Anaheim"/>
                <a:sym typeface="Anaheim"/>
              </a:defRPr>
            </a:lvl8pPr>
            <a:lvl9pPr marL="4114800" lvl="8" indent="-304800" rtl="0">
              <a:lnSpc>
                <a:spcPct val="115000"/>
              </a:lnSpc>
              <a:spcBef>
                <a:spcPts val="1600"/>
              </a:spcBef>
              <a:spcAft>
                <a:spcPts val="1600"/>
              </a:spcAft>
              <a:buClr>
                <a:srgbClr val="276670"/>
              </a:buClr>
              <a:buSzPts val="1200"/>
              <a:buFont typeface="Anaheim"/>
              <a:buChar char="■"/>
              <a:defRPr sz="1200">
                <a:solidFill>
                  <a:srgbClr val="276670"/>
                </a:solidFill>
                <a:latin typeface="Anaheim"/>
                <a:ea typeface="Anaheim"/>
                <a:cs typeface="Anaheim"/>
                <a:sym typeface="Anaheim"/>
              </a:defRPr>
            </a:lvl9pPr>
          </a:lstStyle>
          <a:p>
            <a:endParaRPr/>
          </a:p>
        </p:txBody>
      </p:sp>
    </p:spTree>
  </p:cSld>
  <p:clrMap bg1="lt1" tx1="dk1" bg2="dk2" tx2="lt2" accent1="accent1" accent2="accent2" accent3="accent3" accent4="accent4" accent5="accent5" accent6="accent6" hlink="hlink" folHlink="folHlink"/>
  <p:sldLayoutIdLst>
    <p:sldLayoutId id="2147483679" r:id="rId1"/>
    <p:sldLayoutId id="2147483648" r:id="rId2"/>
    <p:sldLayoutId id="2147483675" r:id="rId3"/>
    <p:sldLayoutId id="2147483653" r:id="rId4"/>
    <p:sldLayoutId id="2147483677" r:id="rId5"/>
    <p:sldLayoutId id="2147483656" r:id="rId6"/>
    <p:sldLayoutId id="2147483657" r:id="rId7"/>
    <p:sldLayoutId id="2147483658" r:id="rId8"/>
    <p:sldLayoutId id="2147483678" r:id="rId9"/>
    <p:sldLayoutId id="2147483667"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22.xml"/><Relationship Id="rId5" Type="http://schemas.openxmlformats.org/officeDocument/2006/relationships/image" Target="../media/image6.sv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1.jpe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10.jpe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9.jpeg"/><Relationship Id="rId5" Type="http://schemas.openxmlformats.org/officeDocument/2006/relationships/tags" Target="../tags/tag29.xml"/><Relationship Id="rId15" Type="http://schemas.openxmlformats.org/officeDocument/2006/relationships/image" Target="../media/image13.jpeg"/><Relationship Id="rId10" Type="http://schemas.openxmlformats.org/officeDocument/2006/relationships/image" Target="../media/image8.jpeg"/><Relationship Id="rId4" Type="http://schemas.openxmlformats.org/officeDocument/2006/relationships/tags" Target="../tags/tag28.xml"/><Relationship Id="rId9" Type="http://schemas.openxmlformats.org/officeDocument/2006/relationships/notesSlide" Target="../notesSlides/notesSlide13.xml"/><Relationship Id="rId1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3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tags" Target="../tags/tag3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0.xml"/><Relationship Id="rId1" Type="http://schemas.openxmlformats.org/officeDocument/2006/relationships/tags" Target="../tags/tag35.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13.xml"/><Relationship Id="rId4" Type="http://schemas.openxmlformats.org/officeDocument/2006/relationships/image" Target="../media/image4.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xml"/><Relationship Id="rId1" Type="http://schemas.openxmlformats.org/officeDocument/2006/relationships/tags" Target="../tags/tag14.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tags" Target="../tags/tag1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19.xml"/><Relationship Id="rId5" Type="http://schemas.openxmlformats.org/officeDocument/2006/relationships/image" Target="../media/image6.sv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20.xml"/><Relationship Id="rId5" Type="http://schemas.openxmlformats.org/officeDocument/2006/relationships/image" Target="../media/image6.sv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tags" Target="../tags/tag21.xml"/><Relationship Id="rId5" Type="http://schemas.openxmlformats.org/officeDocument/2006/relationships/image" Target="../media/image6.sv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Shape 169"/>
        <p:cNvGrpSpPr/>
        <p:nvPr/>
      </p:nvGrpSpPr>
      <p:grpSpPr>
        <a:xfrm>
          <a:off x="0" y="0"/>
          <a:ext cx="0" cy="0"/>
          <a:chOff x="0" y="0"/>
          <a:chExt cx="0" cy="0"/>
        </a:xfrm>
      </p:grpSpPr>
      <p:sp>
        <p:nvSpPr>
          <p:cNvPr id="173" name="Google Shape;173;p27"/>
          <p:cNvSpPr txBox="1">
            <a:spLocks noGrp="1"/>
          </p:cNvSpPr>
          <p:nvPr>
            <p:ph type="ctrTitle" idx="2"/>
          </p:nvPr>
        </p:nvSpPr>
        <p:spPr>
          <a:xfrm>
            <a:off x="5494219" y="1868460"/>
            <a:ext cx="3390366" cy="1303490"/>
          </a:xfrm>
          <a:prstGeom prst="rect">
            <a:avLst/>
          </a:prstGeom>
        </p:spPr>
        <p:txBody>
          <a:bodyPr spcFirstLastPara="1" wrap="square" lIns="91425" tIns="91425" rIns="91425" bIns="91425" anchor="ctr" anchorCtr="0">
            <a:noAutofit/>
          </a:bodyPr>
          <a:lstStyle/>
          <a:p>
            <a:r>
              <a:rPr lang="en-US" sz="3200">
                <a:solidFill>
                  <a:schemeClr val="accent5">
                    <a:lumMod val="50000"/>
                  </a:schemeClr>
                </a:solidFill>
                <a:latin typeface="SVN-Gilroy SemiBold" panose="00000700000000000000" pitchFamily="50" charset="0"/>
              </a:rPr>
              <a:t>E-LEARNING</a:t>
            </a:r>
          </a:p>
        </p:txBody>
      </p:sp>
      <p:grpSp>
        <p:nvGrpSpPr>
          <p:cNvPr id="2" name="Group 1">
            <a:extLst>
              <a:ext uri="{FF2B5EF4-FFF2-40B4-BE49-F238E27FC236}">
                <a16:creationId xmlns:a16="http://schemas.microsoft.com/office/drawing/2014/main" id="{0EEE849F-51A7-C510-FC80-3F60BC18A912}"/>
              </a:ext>
            </a:extLst>
          </p:cNvPr>
          <p:cNvGrpSpPr/>
          <p:nvPr/>
        </p:nvGrpSpPr>
        <p:grpSpPr>
          <a:xfrm>
            <a:off x="5482053" y="2068610"/>
            <a:ext cx="3390366" cy="903190"/>
            <a:chOff x="5067300" y="2068610"/>
            <a:chExt cx="3805119" cy="903190"/>
          </a:xfrm>
        </p:grpSpPr>
        <p:sp>
          <p:nvSpPr>
            <p:cNvPr id="170" name="Google Shape;170;p27"/>
            <p:cNvSpPr/>
            <p:nvPr/>
          </p:nvSpPr>
          <p:spPr>
            <a:xfrm>
              <a:off x="5067300" y="2068610"/>
              <a:ext cx="3805119" cy="903190"/>
            </a:xfrm>
            <a:prstGeom prst="rect">
              <a:avLst/>
            </a:prstGeom>
            <a:noFill/>
            <a:ln w="19050" cap="flat" cmpd="sng">
              <a:solidFill>
                <a:srgbClr val="F3F3F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SVN-Gilroy SemiBold" panose="00000700000000000000" pitchFamily="50" charset="0"/>
              </a:endParaRPr>
            </a:p>
          </p:txBody>
        </p:sp>
        <p:sp>
          <p:nvSpPr>
            <p:cNvPr id="4" name="Google Shape;173;p27">
              <a:extLst>
                <a:ext uri="{FF2B5EF4-FFF2-40B4-BE49-F238E27FC236}">
                  <a16:creationId xmlns:a16="http://schemas.microsoft.com/office/drawing/2014/main" id="{B467B8F0-EC33-9D34-2370-5BFE317219C2}"/>
                </a:ext>
              </a:extLst>
            </p:cNvPr>
            <p:cNvSpPr txBox="1">
              <a:spLocks/>
            </p:cNvSpPr>
            <p:nvPr/>
          </p:nvSpPr>
          <p:spPr>
            <a:xfrm>
              <a:off x="5274076" y="2118855"/>
              <a:ext cx="3390367" cy="74338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1pPr>
              <a:lvl2pPr marR="0" lvl="1"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2pPr>
              <a:lvl3pPr marR="0" lvl="2"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3pPr>
              <a:lvl4pPr marR="0" lvl="3"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4pPr>
              <a:lvl5pPr marR="0" lvl="4"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5pPr>
              <a:lvl6pPr marR="0" lvl="5"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6pPr>
              <a:lvl7pPr marR="0" lvl="6"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7pPr>
              <a:lvl8pPr marR="0" lvl="7"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8pPr>
              <a:lvl9pPr marR="0" lvl="8" algn="ctr" rtl="0">
                <a:lnSpc>
                  <a:spcPct val="100000"/>
                </a:lnSpc>
                <a:spcBef>
                  <a:spcPts val="0"/>
                </a:spcBef>
                <a:spcAft>
                  <a:spcPts val="0"/>
                </a:spcAft>
                <a:buClr>
                  <a:srgbClr val="EFEFEF"/>
                </a:buClr>
                <a:buSzPts val="3600"/>
                <a:buFont typeface="Righteous"/>
                <a:buNone/>
                <a:defRPr sz="3600" b="0" i="0" u="none" strike="noStrike" cap="none">
                  <a:solidFill>
                    <a:srgbClr val="EFEFEF"/>
                  </a:solidFill>
                  <a:latin typeface="Righteous"/>
                  <a:ea typeface="Righteous"/>
                  <a:cs typeface="Righteous"/>
                  <a:sym typeface="Righteous"/>
                </a:defRPr>
              </a:lvl9pPr>
            </a:lstStyle>
            <a:p>
              <a:r>
                <a:rPr lang="en-US" sz="3200">
                  <a:latin typeface="SVN-Gilroy SemiBold" panose="00000700000000000000" pitchFamily="50" charset="0"/>
                </a:rPr>
                <a:t>E-LEARNING</a:t>
              </a:r>
            </a:p>
          </p:txBody>
        </p:sp>
      </p:grpSp>
      <p:sp>
        <p:nvSpPr>
          <p:cNvPr id="5" name="TextBox 4">
            <a:extLst>
              <a:ext uri="{FF2B5EF4-FFF2-40B4-BE49-F238E27FC236}">
                <a16:creationId xmlns:a16="http://schemas.microsoft.com/office/drawing/2014/main" id="{BF97657E-0374-1819-ED03-095BEE88B8E5}"/>
              </a:ext>
            </a:extLst>
          </p:cNvPr>
          <p:cNvSpPr txBox="1"/>
          <p:nvPr/>
        </p:nvSpPr>
        <p:spPr>
          <a:xfrm>
            <a:off x="6594238" y="4542931"/>
            <a:ext cx="2290347" cy="430887"/>
          </a:xfrm>
          <a:prstGeom prst="rect">
            <a:avLst/>
          </a:prstGeom>
          <a:noFill/>
        </p:spPr>
        <p:txBody>
          <a:bodyPr wrap="square">
            <a:spAutoFit/>
          </a:bodyPr>
          <a:lstStyle/>
          <a:p>
            <a:pPr algn="r"/>
            <a:r>
              <a:rPr lang="en-US" sz="1100" b="1">
                <a:solidFill>
                  <a:srgbClr val="292929"/>
                </a:solidFill>
                <a:effectLst/>
                <a:latin typeface="+mn-lt"/>
              </a:rPr>
              <a:t>Nguyễn Tiến Trung</a:t>
            </a:r>
          </a:p>
          <a:p>
            <a:pPr algn="r"/>
            <a:r>
              <a:rPr lang="en-US" sz="1100">
                <a:solidFill>
                  <a:srgbClr val="292929"/>
                </a:solidFill>
                <a:latin typeface="+mn-lt"/>
              </a:rPr>
              <a:t>Mobile: 0912526699</a:t>
            </a:r>
            <a:endParaRPr lang="en-US" sz="1100"/>
          </a:p>
        </p:txBody>
      </p:sp>
    </p:spTree>
    <p:custDataLst>
      <p:tags r:id="rId1"/>
    </p:custData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A6E44"/>
        </a:solidFill>
        <a:effectLst/>
      </p:bgPr>
    </p:bg>
    <p:spTree>
      <p:nvGrpSpPr>
        <p:cNvPr id="1" name="Shape 822"/>
        <p:cNvGrpSpPr/>
        <p:nvPr/>
      </p:nvGrpSpPr>
      <p:grpSpPr>
        <a:xfrm>
          <a:off x="0" y="0"/>
          <a:ext cx="0" cy="0"/>
          <a:chOff x="0" y="0"/>
          <a:chExt cx="0" cy="0"/>
        </a:xfrm>
      </p:grpSpPr>
      <p:sp>
        <p:nvSpPr>
          <p:cNvPr id="6" name="Freeform: Shape 5">
            <a:extLst>
              <a:ext uri="{FF2B5EF4-FFF2-40B4-BE49-F238E27FC236}">
                <a16:creationId xmlns:a16="http://schemas.microsoft.com/office/drawing/2014/main" id="{FC860449-5700-EA63-A35C-0EAACFC2E9DD}"/>
              </a:ext>
            </a:extLst>
          </p:cNvPr>
          <p:cNvSpPr/>
          <p:nvPr/>
        </p:nvSpPr>
        <p:spPr>
          <a:xfrm>
            <a:off x="478970" y="1371599"/>
            <a:ext cx="2661284" cy="3273011"/>
          </a:xfrm>
          <a:custGeom>
            <a:avLst/>
            <a:gdLst>
              <a:gd name="connsiteX0" fmla="*/ 0 w 2661284"/>
              <a:gd name="connsiteY0" fmla="*/ 0 h 3273011"/>
              <a:gd name="connsiteX1" fmla="*/ 2264229 w 2661284"/>
              <a:gd name="connsiteY1" fmla="*/ 0 h 3273011"/>
              <a:gd name="connsiteX2" fmla="*/ 2264229 w 2661284"/>
              <a:gd name="connsiteY2" fmla="*/ 2575321 h 3273011"/>
              <a:gd name="connsiteX3" fmla="*/ 2403031 w 2661284"/>
              <a:gd name="connsiteY3" fmla="*/ 2575321 h 3273011"/>
              <a:gd name="connsiteX4" fmla="*/ 2403031 w 2661284"/>
              <a:gd name="connsiteY4" fmla="*/ 2490786 h 3273011"/>
              <a:gd name="connsiteX5" fmla="*/ 2661284 w 2661284"/>
              <a:gd name="connsiteY5" fmla="*/ 2755106 h 3273011"/>
              <a:gd name="connsiteX6" fmla="*/ 2403031 w 2661284"/>
              <a:gd name="connsiteY6" fmla="*/ 3019425 h 3273011"/>
              <a:gd name="connsiteX7" fmla="*/ 2403031 w 2661284"/>
              <a:gd name="connsiteY7" fmla="*/ 2934890 h 3273011"/>
              <a:gd name="connsiteX8" fmla="*/ 2264229 w 2661284"/>
              <a:gd name="connsiteY8" fmla="*/ 2934890 h 3273011"/>
              <a:gd name="connsiteX9" fmla="*/ 2264229 w 2661284"/>
              <a:gd name="connsiteY9" fmla="*/ 3273011 h 3273011"/>
              <a:gd name="connsiteX10" fmla="*/ 0 w 2661284"/>
              <a:gd name="connsiteY10" fmla="*/ 3273011 h 32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1284" h="3273011">
                <a:moveTo>
                  <a:pt x="0" y="0"/>
                </a:moveTo>
                <a:lnTo>
                  <a:pt x="2264229" y="0"/>
                </a:lnTo>
                <a:lnTo>
                  <a:pt x="2264229" y="2575321"/>
                </a:lnTo>
                <a:lnTo>
                  <a:pt x="2403031" y="2575321"/>
                </a:lnTo>
                <a:lnTo>
                  <a:pt x="2403031" y="2490786"/>
                </a:lnTo>
                <a:lnTo>
                  <a:pt x="2661284" y="2755106"/>
                </a:lnTo>
                <a:lnTo>
                  <a:pt x="2403031" y="3019425"/>
                </a:lnTo>
                <a:lnTo>
                  <a:pt x="2403031" y="2934890"/>
                </a:lnTo>
                <a:lnTo>
                  <a:pt x="2264229" y="2934890"/>
                </a:lnTo>
                <a:lnTo>
                  <a:pt x="2264229" y="3273011"/>
                </a:lnTo>
                <a:lnTo>
                  <a:pt x="0" y="3273011"/>
                </a:lnTo>
                <a:close/>
              </a:path>
            </a:pathLst>
          </a:cu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00" b="1">
              <a:solidFill>
                <a:schemeClr val="tx1"/>
              </a:solidFill>
            </a:endParaRPr>
          </a:p>
        </p:txBody>
      </p:sp>
      <p:sp>
        <p:nvSpPr>
          <p:cNvPr id="831" name="Google Shape;831;p48"/>
          <p:cNvSpPr txBox="1">
            <a:spLocks noGrp="1"/>
          </p:cNvSpPr>
          <p:nvPr>
            <p:ph type="ctrTitle"/>
          </p:nvPr>
        </p:nvSpPr>
        <p:spPr>
          <a:xfrm>
            <a:off x="5830957" y="111450"/>
            <a:ext cx="2941743" cy="1170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vi-VN" sz="1600"/>
              <a:t>NGƯỜI DÙNG (TÀI KHOẢN)</a:t>
            </a:r>
            <a:endParaRPr lang="en-US" sz="1600"/>
          </a:p>
        </p:txBody>
      </p:sp>
      <p:sp>
        <p:nvSpPr>
          <p:cNvPr id="19" name="Rectangle 18">
            <a:extLst>
              <a:ext uri="{FF2B5EF4-FFF2-40B4-BE49-F238E27FC236}">
                <a16:creationId xmlns:a16="http://schemas.microsoft.com/office/drawing/2014/main" id="{768E3AC2-68D8-82CC-D4AC-D2F8A679E4C1}"/>
              </a:ext>
            </a:extLst>
          </p:cNvPr>
          <p:cNvSpPr/>
          <p:nvPr/>
        </p:nvSpPr>
        <p:spPr>
          <a:xfrm>
            <a:off x="3301739" y="1371600"/>
            <a:ext cx="5389824" cy="3273010"/>
          </a:xfrm>
          <a:prstGeom prst="rect">
            <a:avLst/>
          </a:pr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274320" tIns="274320" rIns="274320" bIns="274320" rtlCol="0" anchor="ctr" anchorCtr="0">
            <a:noAutofit/>
          </a:bodyPr>
          <a:lstStyle/>
          <a:p>
            <a:pPr algn="just">
              <a:spcBef>
                <a:spcPts val="1200"/>
              </a:spcBef>
            </a:pPr>
            <a:r>
              <a:rPr lang="en-US" sz="1100">
                <a:solidFill>
                  <a:srgbClr val="000000"/>
                </a:solidFill>
                <a:latin typeface="Arial" panose="020B0604020202020204" pitchFamily="34" charset="0"/>
                <a:cs typeface="Arial" panose="020B0604020202020204" pitchFamily="34" charset="0"/>
              </a:rPr>
              <a:t>Người dùng được cấp quyền truy cập hệ thống LMS. </a:t>
            </a:r>
            <a:r>
              <a:rPr lang="en-US" sz="1100" b="0" i="0">
                <a:solidFill>
                  <a:srgbClr val="000000"/>
                </a:solidFill>
                <a:effectLst/>
                <a:latin typeface="Arial" panose="020B0604020202020204" pitchFamily="34" charset="0"/>
                <a:cs typeface="Arial" panose="020B0604020202020204" pitchFamily="34" charset="0"/>
              </a:rPr>
              <a:t>Các nhóm quyền chính trên hệ </a:t>
            </a:r>
            <a:r>
              <a:rPr lang="en-US" sz="1100">
                <a:solidFill>
                  <a:srgbClr val="000000"/>
                </a:solidFill>
                <a:latin typeface="Arial" panose="020B0604020202020204" pitchFamily="34" charset="0"/>
                <a:cs typeface="Arial" panose="020B0604020202020204" pitchFamily="34" charset="0"/>
              </a:rPr>
              <a:t>thống bao gồm:</a:t>
            </a:r>
          </a:p>
          <a:p>
            <a:pPr marL="171450" indent="-171450" algn="just">
              <a:spcBef>
                <a:spcPts val="1200"/>
              </a:spcBef>
              <a:buFont typeface="Arial" panose="020B0604020202020204" pitchFamily="34" charset="0"/>
              <a:buChar char="•"/>
            </a:pPr>
            <a:r>
              <a:rPr lang="en-US" sz="1100" b="1">
                <a:solidFill>
                  <a:srgbClr val="000000"/>
                </a:solidFill>
                <a:latin typeface="Arial" panose="020B0604020202020204" pitchFamily="34" charset="0"/>
                <a:cs typeface="Arial" panose="020B0604020202020204" pitchFamily="34" charset="0"/>
              </a:rPr>
              <a:t>Học viên: </a:t>
            </a:r>
            <a:r>
              <a:rPr lang="vi-VN" sz="1100">
                <a:solidFill>
                  <a:srgbClr val="000000"/>
                </a:solidFill>
                <a:latin typeface="Arial" panose="020B0604020202020204" pitchFamily="34" charset="0"/>
                <a:cs typeface="Arial" panose="020B0604020202020204" pitchFamily="34" charset="0"/>
              </a:rPr>
              <a:t>Đây là nhóm quyền dành cho những người tham gia khóa học trên hệ thống. </a:t>
            </a:r>
            <a:r>
              <a:rPr lang="en-US" sz="1100">
                <a:solidFill>
                  <a:srgbClr val="000000"/>
                </a:solidFill>
                <a:latin typeface="Arial" panose="020B0604020202020204" pitchFamily="34" charset="0"/>
                <a:cs typeface="Arial" panose="020B0604020202020204" pitchFamily="34" charset="0"/>
              </a:rPr>
              <a:t>Học viên</a:t>
            </a:r>
            <a:r>
              <a:rPr lang="vi-VN" sz="1100">
                <a:solidFill>
                  <a:srgbClr val="000000"/>
                </a:solidFill>
                <a:latin typeface="Arial" panose="020B0604020202020204" pitchFamily="34" charset="0"/>
                <a:cs typeface="Arial" panose="020B0604020202020204" pitchFamily="34" charset="0"/>
              </a:rPr>
              <a:t> có thể thực hiện một số chức năng tham gia buổi học trực tuyến, khóa học, làm bài kiểm tra, thi cử, xem lịch sử học tập,…</a:t>
            </a:r>
            <a:endParaRPr lang="en-US" sz="1100">
              <a:solidFill>
                <a:srgbClr val="000000"/>
              </a:solidFill>
              <a:latin typeface="Arial" panose="020B0604020202020204" pitchFamily="34" charset="0"/>
              <a:cs typeface="Arial" panose="020B0604020202020204" pitchFamily="34" charset="0"/>
            </a:endParaRPr>
          </a:p>
          <a:p>
            <a:pPr marL="171450" indent="-171450" algn="just">
              <a:spcBef>
                <a:spcPts val="1200"/>
              </a:spcBef>
              <a:buFont typeface="Arial" panose="020B0604020202020204" pitchFamily="34" charset="0"/>
              <a:buChar char="•"/>
            </a:pPr>
            <a:r>
              <a:rPr lang="en-US" sz="1100" b="1">
                <a:solidFill>
                  <a:srgbClr val="000000"/>
                </a:solidFill>
                <a:latin typeface="Arial" panose="020B0604020202020204" pitchFamily="34" charset="0"/>
                <a:cs typeface="Arial" panose="020B0604020202020204" pitchFamily="34" charset="0"/>
              </a:rPr>
              <a:t>Giảng viên: </a:t>
            </a:r>
            <a:r>
              <a:rPr lang="vi-VN" sz="1100">
                <a:solidFill>
                  <a:srgbClr val="000000"/>
                </a:solidFill>
                <a:latin typeface="Arial" panose="020B0604020202020204" pitchFamily="34" charset="0"/>
                <a:cs typeface="Arial" panose="020B0604020202020204" pitchFamily="34" charset="0"/>
              </a:rPr>
              <a:t>Những người được cấp quyền này sẽ có nhiệm vụ đào tạo và hướng dẫn các học viên.</a:t>
            </a:r>
            <a:endParaRPr lang="en-US" sz="1100">
              <a:solidFill>
                <a:srgbClr val="000000"/>
              </a:solidFill>
              <a:latin typeface="Arial" panose="020B0604020202020204" pitchFamily="34" charset="0"/>
              <a:cs typeface="Arial" panose="020B0604020202020204" pitchFamily="34" charset="0"/>
            </a:endParaRPr>
          </a:p>
          <a:p>
            <a:pPr marL="171450" indent="-171450" algn="just">
              <a:spcBef>
                <a:spcPts val="1200"/>
              </a:spcBef>
              <a:buFont typeface="Arial" panose="020B0604020202020204" pitchFamily="34" charset="0"/>
              <a:buChar char="•"/>
            </a:pPr>
            <a:r>
              <a:rPr lang="en-US" sz="1100" b="1">
                <a:solidFill>
                  <a:srgbClr val="000000"/>
                </a:solidFill>
                <a:latin typeface="Arial" panose="020B0604020202020204" pitchFamily="34" charset="0"/>
                <a:cs typeface="Arial" panose="020B0604020202020204" pitchFamily="34" charset="0"/>
              </a:rPr>
              <a:t>Quản trị viên: </a:t>
            </a:r>
            <a:r>
              <a:rPr lang="vi-VN" sz="1100">
                <a:solidFill>
                  <a:srgbClr val="000000"/>
                </a:solidFill>
                <a:latin typeface="Arial" panose="020B0604020202020204" pitchFamily="34" charset="0"/>
                <a:cs typeface="Arial" panose="020B0604020202020204" pitchFamily="34" charset="0"/>
              </a:rPr>
              <a:t>Đây còn được đánh giá là nhóm người dùng có quyền dùng cao nhất trong hệ </a:t>
            </a:r>
            <a:r>
              <a:rPr lang="en-US" sz="1100">
                <a:solidFill>
                  <a:srgbClr val="000000"/>
                </a:solidFill>
                <a:latin typeface="Arial" panose="020B0604020202020204" pitchFamily="34" charset="0"/>
                <a:cs typeface="Arial" panose="020B0604020202020204" pitchFamily="34" charset="0"/>
              </a:rPr>
              <a:t>thống. Nhóm này </a:t>
            </a:r>
            <a:r>
              <a:rPr lang="vi-VN" sz="1100">
                <a:solidFill>
                  <a:srgbClr val="000000"/>
                </a:solidFill>
                <a:latin typeface="Arial" panose="020B0604020202020204" pitchFamily="34" charset="0"/>
                <a:cs typeface="Arial" panose="020B0604020202020204" pitchFamily="34" charset="0"/>
              </a:rPr>
              <a:t>được thực hiện đầy đủ các tính năng đồng thời quản lý toàn bộ dữ liệu bên trong hệ thống bao gồm cả người học lẫn giảng viên. </a:t>
            </a:r>
            <a:endParaRPr lang="en-US" sz="1100">
              <a:solidFill>
                <a:srgbClr val="000000"/>
              </a:solidFill>
              <a:latin typeface="Arial" panose="020B0604020202020204" pitchFamily="34" charset="0"/>
              <a:cs typeface="Arial" panose="020B0604020202020204" pitchFamily="34" charset="0"/>
            </a:endParaRPr>
          </a:p>
        </p:txBody>
      </p:sp>
      <p:pic>
        <p:nvPicPr>
          <p:cNvPr id="2" name="Graphic 1">
            <a:extLst>
              <a:ext uri="{FF2B5EF4-FFF2-40B4-BE49-F238E27FC236}">
                <a16:creationId xmlns:a16="http://schemas.microsoft.com/office/drawing/2014/main" id="{115D1493-AC97-57DB-3776-313468C07A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8512" y="1598612"/>
            <a:ext cx="1542659" cy="2897188"/>
          </a:xfrm>
          <a:prstGeom prst="rect">
            <a:avLst/>
          </a:prstGeom>
        </p:spPr>
      </p:pic>
    </p:spTree>
    <p:custDataLst>
      <p:tags r:id="rId1"/>
    </p:custDataLst>
    <p:extLst>
      <p:ext uri="{BB962C8B-B14F-4D97-AF65-F5344CB8AC3E}">
        <p14:creationId xmlns:p14="http://schemas.microsoft.com/office/powerpoint/2010/main" val="1353459631"/>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Shape 276"/>
        <p:cNvGrpSpPr/>
        <p:nvPr/>
      </p:nvGrpSpPr>
      <p:grpSpPr>
        <a:xfrm>
          <a:off x="0" y="0"/>
          <a:ext cx="0" cy="0"/>
          <a:chOff x="0" y="0"/>
          <a:chExt cx="0" cy="0"/>
        </a:xfrm>
      </p:grpSpPr>
      <p:sp>
        <p:nvSpPr>
          <p:cNvPr id="277" name="Google Shape;277;p31"/>
          <p:cNvSpPr txBox="1">
            <a:spLocks noGrp="1"/>
          </p:cNvSpPr>
          <p:nvPr>
            <p:ph type="ctrTitle" idx="2"/>
          </p:nvPr>
        </p:nvSpPr>
        <p:spPr>
          <a:xfrm>
            <a:off x="4978400" y="850626"/>
            <a:ext cx="2107764" cy="795294"/>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vi-VN">
                <a:latin typeface="SVN-Gilroy SemiBold" panose="00000700000000000000" pitchFamily="50" charset="0"/>
              </a:rPr>
              <a:t>PHƯƠNG ÁN TRIỂN KHAI</a:t>
            </a:r>
          </a:p>
        </p:txBody>
      </p:sp>
      <p:sp>
        <p:nvSpPr>
          <p:cNvPr id="279" name="Google Shape;279;p31"/>
          <p:cNvSpPr txBox="1">
            <a:spLocks noGrp="1"/>
          </p:cNvSpPr>
          <p:nvPr>
            <p:ph type="title"/>
          </p:nvPr>
        </p:nvSpPr>
        <p:spPr>
          <a:xfrm flipH="1">
            <a:off x="7242628" y="367339"/>
            <a:ext cx="1730971" cy="15555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s"/>
              <a:t>03</a:t>
            </a:r>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55273"/>
        </a:solidFill>
        <a:effectLst/>
      </p:bgPr>
    </p:bg>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CE40421A-6758-7620-ED33-C03023ABF2AE}"/>
              </a:ext>
            </a:extLst>
          </p:cNvPr>
          <p:cNvSpPr txBox="1"/>
          <p:nvPr/>
        </p:nvSpPr>
        <p:spPr>
          <a:xfrm>
            <a:off x="3677099" y="639919"/>
            <a:ext cx="5095601" cy="4278094"/>
          </a:xfrm>
          <a:prstGeom prst="rect">
            <a:avLst/>
          </a:prstGeom>
          <a:noFill/>
        </p:spPr>
        <p:txBody>
          <a:bodyPr wrap="square">
            <a:spAutoFit/>
          </a:bodyPr>
          <a:lstStyle/>
          <a:p>
            <a:pPr algn="just" fontAlgn="base">
              <a:spcBef>
                <a:spcPts val="300"/>
              </a:spcBef>
            </a:pPr>
            <a:r>
              <a:rPr lang="vi-VN" sz="900" b="1">
                <a:solidFill>
                  <a:schemeClr val="accent6">
                    <a:lumMod val="75000"/>
                  </a:schemeClr>
                </a:solidFill>
                <a:latin typeface="+mn-lt"/>
              </a:rPr>
              <a:t>Bước 1: Tiếp nhận yêu cầu và tư vấn</a:t>
            </a:r>
            <a:r>
              <a:rPr lang="en-US" sz="900" b="1">
                <a:solidFill>
                  <a:schemeClr val="accent6">
                    <a:lumMod val="75000"/>
                  </a:schemeClr>
                </a:solidFill>
                <a:latin typeface="+mn-lt"/>
              </a:rPr>
              <a:t>: 1 ngày</a:t>
            </a:r>
            <a:endParaRPr lang="vi-VN" sz="900" b="1">
              <a:solidFill>
                <a:schemeClr val="accent6">
                  <a:lumMod val="75000"/>
                </a:schemeClr>
              </a:solidFill>
              <a:latin typeface="+mn-lt"/>
            </a:endParaRPr>
          </a:p>
          <a:p>
            <a:pPr marL="169863" indent="-169863" algn="just">
              <a:spcBef>
                <a:spcPts val="300"/>
              </a:spcBef>
              <a:buClr>
                <a:schemeClr val="bg1"/>
              </a:buClr>
              <a:buFont typeface="Arial" panose="020B0604020202020204" pitchFamily="34" charset="0"/>
              <a:buChar char="•"/>
            </a:pPr>
            <a:r>
              <a:rPr lang="vi-VN" sz="900">
                <a:solidFill>
                  <a:schemeClr val="bg1"/>
                </a:solidFill>
                <a:latin typeface="+mn-lt"/>
              </a:rPr>
              <a:t>Đối tượng đào tạo trực tuyến</a:t>
            </a:r>
          </a:p>
          <a:p>
            <a:pPr marL="169863" indent="-169863" algn="just">
              <a:spcBef>
                <a:spcPts val="300"/>
              </a:spcBef>
              <a:buClr>
                <a:schemeClr val="bg1"/>
              </a:buClr>
              <a:buFont typeface="Arial" panose="020B0604020202020204" pitchFamily="34" charset="0"/>
              <a:buChar char="•"/>
            </a:pPr>
            <a:r>
              <a:rPr lang="vi-VN" sz="900">
                <a:solidFill>
                  <a:schemeClr val="bg1"/>
                </a:solidFill>
                <a:latin typeface="+mn-lt"/>
              </a:rPr>
              <a:t>Kết quả mong muốn nhận được</a:t>
            </a:r>
            <a:endParaRPr lang="en-US" sz="900">
              <a:solidFill>
                <a:schemeClr val="bg1"/>
              </a:solidFill>
              <a:latin typeface="+mn-lt"/>
            </a:endParaRPr>
          </a:p>
          <a:p>
            <a:pPr marL="169863" indent="-169863" algn="just">
              <a:spcBef>
                <a:spcPts val="300"/>
              </a:spcBef>
              <a:buClr>
                <a:schemeClr val="bg1"/>
              </a:buClr>
              <a:buFont typeface="Arial" panose="020B0604020202020204" pitchFamily="34" charset="0"/>
              <a:buChar char="•"/>
            </a:pPr>
            <a:r>
              <a:rPr lang="vi-VN" sz="900">
                <a:solidFill>
                  <a:schemeClr val="bg1"/>
                </a:solidFill>
                <a:latin typeface="+mn-lt"/>
              </a:rPr>
              <a:t>Tiến độ triển khai từng hạng mục công việc</a:t>
            </a:r>
            <a:endParaRPr lang="en-US" sz="900">
              <a:solidFill>
                <a:schemeClr val="bg1"/>
              </a:solidFill>
              <a:latin typeface="+mn-lt"/>
            </a:endParaRPr>
          </a:p>
          <a:p>
            <a:pPr algn="just" fontAlgn="base">
              <a:spcBef>
                <a:spcPts val="600"/>
              </a:spcBef>
              <a:buClr>
                <a:schemeClr val="bg1"/>
              </a:buClr>
            </a:pPr>
            <a:r>
              <a:rPr lang="vi-VN" sz="900" b="1">
                <a:solidFill>
                  <a:schemeClr val="accent6">
                    <a:lumMod val="75000"/>
                  </a:schemeClr>
                </a:solidFill>
                <a:latin typeface="+mn-lt"/>
              </a:rPr>
              <a:t>Bước 2: Đề xuất giải pháp</a:t>
            </a:r>
            <a:r>
              <a:rPr lang="en-US" sz="900" b="1">
                <a:solidFill>
                  <a:schemeClr val="accent6">
                    <a:lumMod val="75000"/>
                  </a:schemeClr>
                </a:solidFill>
                <a:latin typeface="+mn-lt"/>
              </a:rPr>
              <a:t>: 1 ngày</a:t>
            </a:r>
            <a:endParaRPr lang="vi-VN" sz="900" b="1">
              <a:solidFill>
                <a:schemeClr val="accent6">
                  <a:lumMod val="75000"/>
                </a:schemeClr>
              </a:solidFill>
              <a:latin typeface="+mn-lt"/>
            </a:endParaRP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Cách thức trình bày của bài giảng</a:t>
            </a: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Cấu trúc, tỷ trọng bài giảng, câu hỏi trong bài, kiểm tra sau khi kết thúc khóa học,…</a:t>
            </a: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Hình thức bài giảng trên hệ thống đào tạo trực tuyến: text, video, audio, 2D/3D…</a:t>
            </a:r>
          </a:p>
          <a:p>
            <a:pPr algn="just" fontAlgn="base">
              <a:spcBef>
                <a:spcPts val="600"/>
              </a:spcBef>
              <a:buClr>
                <a:schemeClr val="bg1"/>
              </a:buClr>
            </a:pPr>
            <a:r>
              <a:rPr lang="vi-VN" sz="900" b="1">
                <a:solidFill>
                  <a:srgbClr val="FFC000"/>
                </a:solidFill>
                <a:latin typeface="+mn-lt"/>
              </a:rPr>
              <a:t>Bước 3: Viết kịch bản</a:t>
            </a:r>
            <a:r>
              <a:rPr lang="en-US" sz="900" b="1">
                <a:solidFill>
                  <a:srgbClr val="FFC000"/>
                </a:solidFill>
                <a:latin typeface="+mn-lt"/>
              </a:rPr>
              <a:t> chi tiết: 10 ngày</a:t>
            </a:r>
            <a:endParaRPr lang="vi-VN" sz="900" b="1">
              <a:solidFill>
                <a:srgbClr val="FFC000"/>
              </a:solidFill>
              <a:latin typeface="+mn-lt"/>
            </a:endParaRP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Viết nội dung kịch bản bài giảng</a:t>
            </a: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Viết nội dung kịch bản video </a:t>
            </a: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Viết nội dung kịch bản Quiz, test…</a:t>
            </a:r>
          </a:p>
          <a:p>
            <a:pPr algn="just" fontAlgn="base">
              <a:spcBef>
                <a:spcPts val="600"/>
              </a:spcBef>
              <a:buClr>
                <a:schemeClr val="bg1"/>
              </a:buClr>
            </a:pPr>
            <a:r>
              <a:rPr lang="vi-VN" sz="900" b="1">
                <a:solidFill>
                  <a:schemeClr val="accent5">
                    <a:lumMod val="20000"/>
                    <a:lumOff val="80000"/>
                  </a:schemeClr>
                </a:solidFill>
                <a:latin typeface="+mn-lt"/>
              </a:rPr>
              <a:t>Bước 4: Tiến hành </a:t>
            </a:r>
            <a:r>
              <a:rPr lang="en-US" sz="900" b="1">
                <a:solidFill>
                  <a:schemeClr val="accent5">
                    <a:lumMod val="20000"/>
                    <a:lumOff val="80000"/>
                  </a:schemeClr>
                </a:solidFill>
                <a:latin typeface="+mn-lt"/>
              </a:rPr>
              <a:t>số hóa: 10 - 60 ngày</a:t>
            </a:r>
            <a:endParaRPr lang="vi-VN" sz="900" b="1">
              <a:solidFill>
                <a:schemeClr val="accent5">
                  <a:lumMod val="20000"/>
                  <a:lumOff val="80000"/>
                </a:schemeClr>
              </a:solidFill>
              <a:latin typeface="+mn-lt"/>
            </a:endParaRP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Tạo bài giảng online trên phần mềm dạy học trực tuyến</a:t>
            </a: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Thiết kế đồ họa, giao diện, quay video, thu âm… </a:t>
            </a:r>
          </a:p>
          <a:p>
            <a:pPr marL="169863" indent="-169863" algn="just">
              <a:spcBef>
                <a:spcPts val="300"/>
              </a:spcBef>
              <a:buClr>
                <a:schemeClr val="bg1"/>
              </a:buClr>
              <a:buFont typeface="Arial" panose="020B0604020202020204" pitchFamily="34" charset="0"/>
              <a:buChar char="•"/>
            </a:pPr>
            <a:r>
              <a:rPr lang="en-US" sz="900">
                <a:solidFill>
                  <a:schemeClr val="bg1"/>
                </a:solidFill>
                <a:latin typeface="+mn-lt"/>
              </a:rPr>
              <a:t>Đóng gói sản phẩm, xuất file theo tiêu chuẩn eLearning (AICC, Scorm…) và video.</a:t>
            </a:r>
          </a:p>
          <a:p>
            <a:pPr algn="just" fontAlgn="base">
              <a:spcBef>
                <a:spcPts val="600"/>
              </a:spcBef>
              <a:buClr>
                <a:schemeClr val="bg1"/>
              </a:buClr>
            </a:pPr>
            <a:r>
              <a:rPr lang="vi-VN" sz="900" b="1">
                <a:solidFill>
                  <a:srgbClr val="FFC000"/>
                </a:solidFill>
                <a:latin typeface="+mn-lt"/>
              </a:rPr>
              <a:t>Bước 5: Kiểm thử</a:t>
            </a:r>
            <a:r>
              <a:rPr lang="en-US" sz="900" b="1">
                <a:solidFill>
                  <a:srgbClr val="FFC000"/>
                </a:solidFill>
                <a:latin typeface="+mn-lt"/>
              </a:rPr>
              <a:t>: 1 ngày</a:t>
            </a:r>
            <a:endParaRPr lang="vi-VN" sz="900" b="1">
              <a:solidFill>
                <a:srgbClr val="FFC000"/>
              </a:solidFill>
              <a:latin typeface="+mn-lt"/>
            </a:endParaRPr>
          </a:p>
          <a:p>
            <a:pPr marL="169863" indent="-169863" algn="just" fontAlgn="base">
              <a:spcBef>
                <a:spcPts val="300"/>
              </a:spcBef>
              <a:buClr>
                <a:schemeClr val="bg1"/>
              </a:buClr>
              <a:buFont typeface="Arial" panose="020B0604020202020204" pitchFamily="34" charset="0"/>
              <a:buChar char="•"/>
            </a:pPr>
            <a:r>
              <a:rPr lang="en-US" sz="900">
                <a:solidFill>
                  <a:schemeClr val="bg1"/>
                </a:solidFill>
                <a:latin typeface="+mn-lt"/>
              </a:rPr>
              <a:t>Chuẩn bị</a:t>
            </a:r>
            <a:r>
              <a:rPr lang="vi-VN" sz="900">
                <a:solidFill>
                  <a:schemeClr val="bg1"/>
                </a:solidFill>
                <a:latin typeface="+mn-lt"/>
              </a:rPr>
              <a:t> danh sách </a:t>
            </a:r>
            <a:r>
              <a:rPr lang="en-US" sz="900">
                <a:solidFill>
                  <a:schemeClr val="bg1"/>
                </a:solidFill>
                <a:latin typeface="+mn-lt"/>
              </a:rPr>
              <a:t>các công việc </a:t>
            </a:r>
            <a:r>
              <a:rPr lang="vi-VN" sz="900">
                <a:solidFill>
                  <a:schemeClr val="bg1"/>
                </a:solidFill>
                <a:latin typeface="+mn-lt"/>
              </a:rPr>
              <a:t>kiểm tra để đảm bảo bạn không bỏ lỡ bất kỳ điều gì</a:t>
            </a:r>
            <a:r>
              <a:rPr lang="en-US" sz="900">
                <a:solidFill>
                  <a:schemeClr val="bg1"/>
                </a:solidFill>
                <a:latin typeface="+mn-lt"/>
              </a:rPr>
              <a:t>.</a:t>
            </a:r>
          </a:p>
          <a:p>
            <a:pPr marL="169863" indent="-169863" algn="just" fontAlgn="base">
              <a:spcBef>
                <a:spcPts val="300"/>
              </a:spcBef>
              <a:buClr>
                <a:schemeClr val="bg1"/>
              </a:buClr>
              <a:buFont typeface="Arial" panose="020B0604020202020204" pitchFamily="34" charset="0"/>
              <a:buChar char="•"/>
            </a:pPr>
            <a:r>
              <a:rPr lang="en-US" sz="900">
                <a:solidFill>
                  <a:schemeClr val="bg1"/>
                </a:solidFill>
                <a:latin typeface="+mn-lt"/>
              </a:rPr>
              <a:t>T</a:t>
            </a:r>
            <a:r>
              <a:rPr lang="vi-VN" sz="900">
                <a:solidFill>
                  <a:schemeClr val="bg1"/>
                </a:solidFill>
                <a:latin typeface="+mn-lt"/>
              </a:rPr>
              <a:t>iến hành kiểm thử tất cả các sản phẩm trước khi bàn giao cho khách hàng.</a:t>
            </a:r>
          </a:p>
          <a:p>
            <a:pPr marL="169863" indent="-169863" algn="just" fontAlgn="base">
              <a:spcBef>
                <a:spcPts val="300"/>
              </a:spcBef>
              <a:buClr>
                <a:schemeClr val="bg1"/>
              </a:buClr>
              <a:buFont typeface="Arial" panose="020B0604020202020204" pitchFamily="34" charset="0"/>
              <a:buChar char="•"/>
            </a:pPr>
            <a:r>
              <a:rPr lang="vi-VN" sz="900">
                <a:solidFill>
                  <a:schemeClr val="bg1"/>
                </a:solidFill>
                <a:latin typeface="+mn-lt"/>
              </a:rPr>
              <a:t>Hướng dẫn chi tiết Khách hàng cách test sản phẩm trên hệ thống của nhà cung cấp</a:t>
            </a:r>
            <a:endParaRPr lang="en-US" sz="900">
              <a:solidFill>
                <a:schemeClr val="bg1"/>
              </a:solidFill>
              <a:latin typeface="+mn-lt"/>
            </a:endParaRPr>
          </a:p>
          <a:p>
            <a:pPr algn="just" fontAlgn="base">
              <a:spcBef>
                <a:spcPts val="300"/>
              </a:spcBef>
            </a:pPr>
            <a:r>
              <a:rPr lang="vi-VN" sz="900" b="1">
                <a:solidFill>
                  <a:schemeClr val="accent6">
                    <a:lumMod val="75000"/>
                  </a:schemeClr>
                </a:solidFill>
                <a:latin typeface="+mn-lt"/>
              </a:rPr>
              <a:t>Bước 6: Nghiệm thu, bàn giao</a:t>
            </a:r>
            <a:r>
              <a:rPr lang="en-US" sz="900" b="1">
                <a:solidFill>
                  <a:schemeClr val="accent6">
                    <a:lumMod val="75000"/>
                  </a:schemeClr>
                </a:solidFill>
                <a:latin typeface="+mn-lt"/>
              </a:rPr>
              <a:t>: 1 ngày</a:t>
            </a:r>
            <a:endParaRPr lang="vi-VN" sz="900" b="1">
              <a:solidFill>
                <a:schemeClr val="accent6">
                  <a:lumMod val="75000"/>
                </a:schemeClr>
              </a:solidFill>
              <a:latin typeface="+mn-lt"/>
            </a:endParaRPr>
          </a:p>
          <a:p>
            <a:pPr marL="169863" indent="-169863" algn="just">
              <a:spcBef>
                <a:spcPts val="300"/>
              </a:spcBef>
              <a:buClr>
                <a:schemeClr val="bg1"/>
              </a:buClr>
              <a:buFont typeface="Arial" panose="020B0604020202020204" pitchFamily="34" charset="0"/>
              <a:buChar char="•"/>
            </a:pPr>
            <a:r>
              <a:rPr lang="vi-VN" sz="900">
                <a:solidFill>
                  <a:schemeClr val="bg1"/>
                </a:solidFill>
                <a:latin typeface="+mn-lt"/>
              </a:rPr>
              <a:t>File gốc bài giảng sẽ được tạo theo tiêu chuẩn của hệ thống.</a:t>
            </a:r>
          </a:p>
          <a:p>
            <a:pPr marL="169863" indent="-169863" algn="just">
              <a:spcBef>
                <a:spcPts val="300"/>
              </a:spcBef>
              <a:buClr>
                <a:schemeClr val="bg1"/>
              </a:buClr>
              <a:buFont typeface="Arial" panose="020B0604020202020204" pitchFamily="34" charset="0"/>
              <a:buChar char="•"/>
            </a:pPr>
            <a:r>
              <a:rPr lang="vi-VN" sz="900">
                <a:solidFill>
                  <a:schemeClr val="bg1"/>
                </a:solidFill>
                <a:latin typeface="+mn-lt"/>
              </a:rPr>
              <a:t>Hỗ trợ khách hàng setup, cài đặt lại file lên hệ thống sẵn có của khách hàng.</a:t>
            </a:r>
          </a:p>
        </p:txBody>
      </p:sp>
      <p:sp>
        <p:nvSpPr>
          <p:cNvPr id="2" name="Title 1">
            <a:extLst>
              <a:ext uri="{FF2B5EF4-FFF2-40B4-BE49-F238E27FC236}">
                <a16:creationId xmlns:a16="http://schemas.microsoft.com/office/drawing/2014/main" id="{202129D8-E0C1-DF05-8E01-E6072A042D70}"/>
              </a:ext>
            </a:extLst>
          </p:cNvPr>
          <p:cNvSpPr>
            <a:spLocks noGrp="1"/>
          </p:cNvSpPr>
          <p:nvPr>
            <p:ph type="ctrTitle"/>
          </p:nvPr>
        </p:nvSpPr>
        <p:spPr/>
        <p:txBody>
          <a:bodyPr/>
          <a:lstStyle/>
          <a:p>
            <a:r>
              <a:rPr lang="en-US" sz="1400"/>
              <a:t>QUY TRÌNH</a:t>
            </a:r>
            <a:br>
              <a:rPr lang="en-US" sz="1400">
                <a:solidFill>
                  <a:srgbClr val="FF00FF"/>
                </a:solidFill>
              </a:rPr>
            </a:br>
            <a:r>
              <a:rPr lang="en-US" sz="1400"/>
              <a:t>SỐ HÓA BÀI GIẢNG</a:t>
            </a:r>
            <a:endParaRPr lang="en-US"/>
          </a:p>
        </p:txBody>
      </p:sp>
      <p:grpSp>
        <p:nvGrpSpPr>
          <p:cNvPr id="46" name="Group 45">
            <a:extLst>
              <a:ext uri="{FF2B5EF4-FFF2-40B4-BE49-F238E27FC236}">
                <a16:creationId xmlns:a16="http://schemas.microsoft.com/office/drawing/2014/main" id="{713C657C-4CFE-86B9-2187-4DDB7402F9C6}"/>
              </a:ext>
            </a:extLst>
          </p:cNvPr>
          <p:cNvGrpSpPr/>
          <p:nvPr/>
        </p:nvGrpSpPr>
        <p:grpSpPr>
          <a:xfrm>
            <a:off x="371300" y="608169"/>
            <a:ext cx="3084064" cy="3980764"/>
            <a:chOff x="371300" y="608169"/>
            <a:chExt cx="3084064" cy="3877090"/>
          </a:xfrm>
        </p:grpSpPr>
        <p:sp>
          <p:nvSpPr>
            <p:cNvPr id="3" name="Rectangle: Rounded Corners 2">
              <a:extLst>
                <a:ext uri="{FF2B5EF4-FFF2-40B4-BE49-F238E27FC236}">
                  <a16:creationId xmlns:a16="http://schemas.microsoft.com/office/drawing/2014/main" id="{D5B8E084-FE0B-12E2-41B0-DD2F383F4F58}"/>
                </a:ext>
              </a:extLst>
            </p:cNvPr>
            <p:cNvSpPr/>
            <p:nvPr/>
          </p:nvSpPr>
          <p:spPr>
            <a:xfrm>
              <a:off x="1304679" y="608169"/>
              <a:ext cx="1722581" cy="340035"/>
            </a:xfrm>
            <a:prstGeom prst="roundRect">
              <a:avLst>
                <a:gd name="adj" fmla="val 50000"/>
              </a:avLst>
            </a:prstGeom>
            <a:solidFill>
              <a:srgbClr val="00B050"/>
            </a:solidFill>
            <a:ln w="1270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Tiếp nhận và tư vấn</a:t>
              </a:r>
            </a:p>
          </p:txBody>
        </p:sp>
        <p:sp>
          <p:nvSpPr>
            <p:cNvPr id="4" name="Rectangle: Rounded Corners 3">
              <a:extLst>
                <a:ext uri="{FF2B5EF4-FFF2-40B4-BE49-F238E27FC236}">
                  <a16:creationId xmlns:a16="http://schemas.microsoft.com/office/drawing/2014/main" id="{ACF6E82B-5596-34A9-8D27-B8357D958CAA}"/>
                </a:ext>
              </a:extLst>
            </p:cNvPr>
            <p:cNvSpPr/>
            <p:nvPr/>
          </p:nvSpPr>
          <p:spPr>
            <a:xfrm>
              <a:off x="1304680" y="1292547"/>
              <a:ext cx="1722580" cy="340034"/>
            </a:xfrm>
            <a:prstGeom prst="roundRect">
              <a:avLst>
                <a:gd name="adj" fmla="val 0"/>
              </a:avLst>
            </a:prstGeom>
            <a:solidFill>
              <a:srgbClr val="00B050"/>
            </a:solidFill>
            <a:ln w="1270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Đề xuất giải pháp</a:t>
              </a:r>
            </a:p>
          </p:txBody>
        </p:sp>
        <p:sp>
          <p:nvSpPr>
            <p:cNvPr id="6" name="Rectangle: Rounded Corners 5">
              <a:extLst>
                <a:ext uri="{FF2B5EF4-FFF2-40B4-BE49-F238E27FC236}">
                  <a16:creationId xmlns:a16="http://schemas.microsoft.com/office/drawing/2014/main" id="{555F6ADF-5B15-FD40-01EE-15330481EA35}"/>
                </a:ext>
              </a:extLst>
            </p:cNvPr>
            <p:cNvSpPr/>
            <p:nvPr/>
          </p:nvSpPr>
          <p:spPr>
            <a:xfrm>
              <a:off x="1304680" y="2743387"/>
              <a:ext cx="1722580" cy="340034"/>
            </a:xfrm>
            <a:prstGeom prst="roundRect">
              <a:avLst>
                <a:gd name="adj" fmla="val 0"/>
              </a:avLst>
            </a:prstGeom>
            <a:solidFill>
              <a:srgbClr val="0070C0"/>
            </a:solidFill>
            <a:ln w="1270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Tiến hành số hóa</a:t>
              </a:r>
            </a:p>
          </p:txBody>
        </p:sp>
        <p:sp>
          <p:nvSpPr>
            <p:cNvPr id="8" name="Rectangle: Rounded Corners 7">
              <a:extLst>
                <a:ext uri="{FF2B5EF4-FFF2-40B4-BE49-F238E27FC236}">
                  <a16:creationId xmlns:a16="http://schemas.microsoft.com/office/drawing/2014/main" id="{1EE6A7BE-84CB-C7F9-BACD-F31872A776F3}"/>
                </a:ext>
              </a:extLst>
            </p:cNvPr>
            <p:cNvSpPr/>
            <p:nvPr/>
          </p:nvSpPr>
          <p:spPr>
            <a:xfrm>
              <a:off x="1331420" y="4135608"/>
              <a:ext cx="1722580" cy="349651"/>
            </a:xfrm>
            <a:prstGeom prst="roundRect">
              <a:avLst>
                <a:gd name="adj" fmla="val 50000"/>
              </a:avLst>
            </a:prstGeom>
            <a:solidFill>
              <a:srgbClr val="00B050"/>
            </a:solidFill>
            <a:ln w="1270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Nghiệm thu, bàn giao</a:t>
              </a:r>
            </a:p>
          </p:txBody>
        </p:sp>
        <p:sp>
          <p:nvSpPr>
            <p:cNvPr id="9" name="Diamond 8">
              <a:extLst>
                <a:ext uri="{FF2B5EF4-FFF2-40B4-BE49-F238E27FC236}">
                  <a16:creationId xmlns:a16="http://schemas.microsoft.com/office/drawing/2014/main" id="{75263B5C-F4A4-7F4C-080B-DA39B9A49002}"/>
                </a:ext>
              </a:extLst>
            </p:cNvPr>
            <p:cNvSpPr/>
            <p:nvPr/>
          </p:nvSpPr>
          <p:spPr>
            <a:xfrm>
              <a:off x="1205849" y="3338863"/>
              <a:ext cx="1920240" cy="582176"/>
            </a:xfrm>
            <a:prstGeom prst="diamond">
              <a:avLst/>
            </a:prstGeom>
            <a:ln w="1270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b="1"/>
            </a:p>
          </p:txBody>
        </p:sp>
        <p:sp>
          <p:nvSpPr>
            <p:cNvPr id="11" name="Rectangle: Rounded Corners 10">
              <a:extLst>
                <a:ext uri="{FF2B5EF4-FFF2-40B4-BE49-F238E27FC236}">
                  <a16:creationId xmlns:a16="http://schemas.microsoft.com/office/drawing/2014/main" id="{D7E59898-0358-9A06-C11D-7A8E00D9F62F}"/>
                </a:ext>
              </a:extLst>
            </p:cNvPr>
            <p:cNvSpPr/>
            <p:nvPr/>
          </p:nvSpPr>
          <p:spPr>
            <a:xfrm>
              <a:off x="1384572" y="3508483"/>
              <a:ext cx="1562792" cy="284289"/>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Kiểm thử</a:t>
              </a:r>
            </a:p>
          </p:txBody>
        </p:sp>
        <p:cxnSp>
          <p:nvCxnSpPr>
            <p:cNvPr id="13" name="Straight Arrow Connector 12">
              <a:extLst>
                <a:ext uri="{FF2B5EF4-FFF2-40B4-BE49-F238E27FC236}">
                  <a16:creationId xmlns:a16="http://schemas.microsoft.com/office/drawing/2014/main" id="{8CF50134-2CE9-4893-2181-A429FC21A01C}"/>
                </a:ext>
              </a:extLst>
            </p:cNvPr>
            <p:cNvCxnSpPr>
              <a:stCxn id="3" idx="2"/>
              <a:endCxn id="4" idx="0"/>
            </p:cNvCxnSpPr>
            <p:nvPr/>
          </p:nvCxnSpPr>
          <p:spPr>
            <a:xfrm>
              <a:off x="2165970" y="948204"/>
              <a:ext cx="0" cy="344343"/>
            </a:xfrm>
            <a:prstGeom prst="straightConnector1">
              <a:avLst/>
            </a:prstGeom>
            <a:ln w="254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39BF736-ABC9-A0FF-5F38-CADC28607996}"/>
                </a:ext>
              </a:extLst>
            </p:cNvPr>
            <p:cNvCxnSpPr>
              <a:cxnSpLocks/>
              <a:endCxn id="9" idx="0"/>
            </p:cNvCxnSpPr>
            <p:nvPr/>
          </p:nvCxnSpPr>
          <p:spPr>
            <a:xfrm flipH="1">
              <a:off x="2165969" y="3083421"/>
              <a:ext cx="1" cy="255442"/>
            </a:xfrm>
            <a:prstGeom prst="straightConnector1">
              <a:avLst/>
            </a:prstGeom>
            <a:ln w="254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4C08AE5F-8D6B-4CCD-C8B6-486EAC3368BE}"/>
                </a:ext>
              </a:extLst>
            </p:cNvPr>
            <p:cNvCxnSpPr>
              <a:cxnSpLocks/>
            </p:cNvCxnSpPr>
            <p:nvPr/>
          </p:nvCxnSpPr>
          <p:spPr>
            <a:xfrm>
              <a:off x="2165968" y="3921039"/>
              <a:ext cx="1" cy="204098"/>
            </a:xfrm>
            <a:prstGeom prst="straightConnector1">
              <a:avLst/>
            </a:prstGeom>
            <a:ln w="254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75B294DA-2F21-B66E-287D-6CD5A0EA1705}"/>
                </a:ext>
              </a:extLst>
            </p:cNvPr>
            <p:cNvCxnSpPr>
              <a:cxnSpLocks/>
            </p:cNvCxnSpPr>
            <p:nvPr/>
          </p:nvCxnSpPr>
          <p:spPr>
            <a:xfrm flipH="1">
              <a:off x="3027259" y="2902867"/>
              <a:ext cx="378690" cy="0"/>
            </a:xfrm>
            <a:prstGeom prst="straightConnector1">
              <a:avLst/>
            </a:prstGeom>
            <a:ln w="254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A205FA78-222C-79B1-88C7-EE54A8B5EF3F}"/>
                </a:ext>
              </a:extLst>
            </p:cNvPr>
            <p:cNvCxnSpPr>
              <a:cxnSpLocks/>
            </p:cNvCxnSpPr>
            <p:nvPr/>
          </p:nvCxnSpPr>
          <p:spPr>
            <a:xfrm>
              <a:off x="3405949" y="2902867"/>
              <a:ext cx="0" cy="724828"/>
            </a:xfrm>
            <a:prstGeom prst="straightConnector1">
              <a:avLst/>
            </a:prstGeom>
            <a:ln w="25400">
              <a:solidFill>
                <a:schemeClr val="accent4">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0AC38BE7-4882-35AB-2A51-B87BD3AB41A7}"/>
                </a:ext>
              </a:extLst>
            </p:cNvPr>
            <p:cNvCxnSpPr>
              <a:cxnSpLocks/>
            </p:cNvCxnSpPr>
            <p:nvPr/>
          </p:nvCxnSpPr>
          <p:spPr>
            <a:xfrm flipH="1">
              <a:off x="3091205" y="3629951"/>
              <a:ext cx="324920" cy="0"/>
            </a:xfrm>
            <a:prstGeom prst="straightConnector1">
              <a:avLst/>
            </a:prstGeom>
            <a:ln w="25400">
              <a:solidFill>
                <a:schemeClr val="accent4">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9F9FC268-A20C-7A7D-5DFE-7DA53CFB7FE5}"/>
                </a:ext>
              </a:extLst>
            </p:cNvPr>
            <p:cNvSpPr/>
            <p:nvPr/>
          </p:nvSpPr>
          <p:spPr>
            <a:xfrm>
              <a:off x="3076675" y="3698162"/>
              <a:ext cx="378689" cy="202188"/>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N</a:t>
              </a:r>
            </a:p>
          </p:txBody>
        </p:sp>
        <p:sp>
          <p:nvSpPr>
            <p:cNvPr id="26" name="Rectangle: Rounded Corners 25">
              <a:extLst>
                <a:ext uri="{FF2B5EF4-FFF2-40B4-BE49-F238E27FC236}">
                  <a16:creationId xmlns:a16="http://schemas.microsoft.com/office/drawing/2014/main" id="{1B263367-087D-7106-1333-DF810B92AFE7}"/>
                </a:ext>
              </a:extLst>
            </p:cNvPr>
            <p:cNvSpPr/>
            <p:nvPr/>
          </p:nvSpPr>
          <p:spPr>
            <a:xfrm>
              <a:off x="2197806" y="3903525"/>
              <a:ext cx="246612" cy="239429"/>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Y</a:t>
              </a:r>
            </a:p>
          </p:txBody>
        </p:sp>
        <p:sp>
          <p:nvSpPr>
            <p:cNvPr id="29" name="Diamond 28">
              <a:extLst>
                <a:ext uri="{FF2B5EF4-FFF2-40B4-BE49-F238E27FC236}">
                  <a16:creationId xmlns:a16="http://schemas.microsoft.com/office/drawing/2014/main" id="{8C3050E3-6877-27AB-C86A-FF8B7A7AF2D2}"/>
                </a:ext>
              </a:extLst>
            </p:cNvPr>
            <p:cNvSpPr/>
            <p:nvPr/>
          </p:nvSpPr>
          <p:spPr>
            <a:xfrm>
              <a:off x="1205849" y="1901221"/>
              <a:ext cx="1920240" cy="582176"/>
            </a:xfrm>
            <a:prstGeom prst="diamond">
              <a:avLst/>
            </a:prstGeom>
            <a:ln w="12700">
              <a:solidFill>
                <a:schemeClr val="tx2">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100" b="1"/>
            </a:p>
          </p:txBody>
        </p:sp>
        <p:sp>
          <p:nvSpPr>
            <p:cNvPr id="30" name="Rectangle: Rounded Corners 29">
              <a:extLst>
                <a:ext uri="{FF2B5EF4-FFF2-40B4-BE49-F238E27FC236}">
                  <a16:creationId xmlns:a16="http://schemas.microsoft.com/office/drawing/2014/main" id="{62E40B8E-62C3-E208-2F60-28AAFADA1E12}"/>
                </a:ext>
              </a:extLst>
            </p:cNvPr>
            <p:cNvSpPr/>
            <p:nvPr/>
          </p:nvSpPr>
          <p:spPr>
            <a:xfrm>
              <a:off x="1384572" y="2070841"/>
              <a:ext cx="1562792" cy="284289"/>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Viết kịch bản</a:t>
              </a:r>
            </a:p>
          </p:txBody>
        </p:sp>
        <p:cxnSp>
          <p:nvCxnSpPr>
            <p:cNvPr id="31" name="Straight Arrow Connector 30">
              <a:extLst>
                <a:ext uri="{FF2B5EF4-FFF2-40B4-BE49-F238E27FC236}">
                  <a16:creationId xmlns:a16="http://schemas.microsoft.com/office/drawing/2014/main" id="{FEBDAD33-D259-71AF-D235-ED65E636D89B}"/>
                </a:ext>
              </a:extLst>
            </p:cNvPr>
            <p:cNvCxnSpPr>
              <a:cxnSpLocks/>
              <a:endCxn id="29" idx="0"/>
            </p:cNvCxnSpPr>
            <p:nvPr/>
          </p:nvCxnSpPr>
          <p:spPr>
            <a:xfrm flipH="1">
              <a:off x="2165969" y="1645779"/>
              <a:ext cx="1" cy="255442"/>
            </a:xfrm>
            <a:prstGeom prst="straightConnector1">
              <a:avLst/>
            </a:prstGeom>
            <a:ln w="254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E974D92-8463-8C4F-DAE0-18A221EC21E8}"/>
                </a:ext>
              </a:extLst>
            </p:cNvPr>
            <p:cNvCxnSpPr>
              <a:cxnSpLocks/>
              <a:stCxn id="29" idx="2"/>
            </p:cNvCxnSpPr>
            <p:nvPr/>
          </p:nvCxnSpPr>
          <p:spPr>
            <a:xfrm>
              <a:off x="2165969" y="2483397"/>
              <a:ext cx="0" cy="254900"/>
            </a:xfrm>
            <a:prstGeom prst="straightConnector1">
              <a:avLst/>
            </a:prstGeom>
            <a:ln w="254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3671F167-A6C9-C506-59E2-089464827584}"/>
                </a:ext>
              </a:extLst>
            </p:cNvPr>
            <p:cNvCxnSpPr>
              <a:cxnSpLocks/>
            </p:cNvCxnSpPr>
            <p:nvPr/>
          </p:nvCxnSpPr>
          <p:spPr>
            <a:xfrm flipH="1">
              <a:off x="3027259" y="1465225"/>
              <a:ext cx="378690" cy="0"/>
            </a:xfrm>
            <a:prstGeom prst="straightConnector1">
              <a:avLst/>
            </a:prstGeom>
            <a:ln w="25400">
              <a:solidFill>
                <a:schemeClr val="accent4">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BE0332A0-40AF-D1BA-5C6A-FEE30D59B313}"/>
                </a:ext>
              </a:extLst>
            </p:cNvPr>
            <p:cNvCxnSpPr>
              <a:cxnSpLocks/>
            </p:cNvCxnSpPr>
            <p:nvPr/>
          </p:nvCxnSpPr>
          <p:spPr>
            <a:xfrm>
              <a:off x="3405949" y="1465225"/>
              <a:ext cx="0" cy="724828"/>
            </a:xfrm>
            <a:prstGeom prst="straightConnector1">
              <a:avLst/>
            </a:prstGeom>
            <a:ln w="25400">
              <a:solidFill>
                <a:schemeClr val="accent4">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45B81C32-3486-4D95-0E12-56D8B00E6FCE}"/>
                </a:ext>
              </a:extLst>
            </p:cNvPr>
            <p:cNvCxnSpPr>
              <a:cxnSpLocks/>
            </p:cNvCxnSpPr>
            <p:nvPr/>
          </p:nvCxnSpPr>
          <p:spPr>
            <a:xfrm flipH="1">
              <a:off x="3091205" y="2192309"/>
              <a:ext cx="324920" cy="0"/>
            </a:xfrm>
            <a:prstGeom prst="straightConnector1">
              <a:avLst/>
            </a:prstGeom>
            <a:ln w="25400">
              <a:solidFill>
                <a:schemeClr val="accent4">
                  <a:lumMod val="75000"/>
                </a:schemeClr>
              </a:solidFill>
              <a:tailEnd type="none"/>
            </a:ln>
          </p:spPr>
          <p:style>
            <a:lnRef idx="1">
              <a:schemeClr val="accent1"/>
            </a:lnRef>
            <a:fillRef idx="0">
              <a:schemeClr val="accent1"/>
            </a:fillRef>
            <a:effectRef idx="0">
              <a:schemeClr val="accent1"/>
            </a:effectRef>
            <a:fontRef idx="minor">
              <a:schemeClr val="tx1"/>
            </a:fontRef>
          </p:style>
        </p:cxnSp>
        <p:sp>
          <p:nvSpPr>
            <p:cNvPr id="37" name="Rectangle: Rounded Corners 36">
              <a:extLst>
                <a:ext uri="{FF2B5EF4-FFF2-40B4-BE49-F238E27FC236}">
                  <a16:creationId xmlns:a16="http://schemas.microsoft.com/office/drawing/2014/main" id="{FB3FE5D6-2D5D-C14D-896A-033A301F5B0E}"/>
                </a:ext>
              </a:extLst>
            </p:cNvPr>
            <p:cNvSpPr/>
            <p:nvPr/>
          </p:nvSpPr>
          <p:spPr>
            <a:xfrm>
              <a:off x="3076675" y="2260520"/>
              <a:ext cx="378689" cy="202188"/>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N</a:t>
              </a:r>
            </a:p>
          </p:txBody>
        </p:sp>
        <p:sp>
          <p:nvSpPr>
            <p:cNvPr id="38" name="Rectangle: Rounded Corners 37">
              <a:extLst>
                <a:ext uri="{FF2B5EF4-FFF2-40B4-BE49-F238E27FC236}">
                  <a16:creationId xmlns:a16="http://schemas.microsoft.com/office/drawing/2014/main" id="{E42ABF15-E968-C41A-D9E0-82A035975492}"/>
                </a:ext>
              </a:extLst>
            </p:cNvPr>
            <p:cNvSpPr/>
            <p:nvPr/>
          </p:nvSpPr>
          <p:spPr>
            <a:xfrm>
              <a:off x="2197806" y="2491285"/>
              <a:ext cx="246612" cy="239429"/>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b="1"/>
                <a:t>Y</a:t>
              </a:r>
            </a:p>
          </p:txBody>
        </p:sp>
        <p:sp>
          <p:nvSpPr>
            <p:cNvPr id="39" name="Rectangle: Rounded Corners 38">
              <a:extLst>
                <a:ext uri="{FF2B5EF4-FFF2-40B4-BE49-F238E27FC236}">
                  <a16:creationId xmlns:a16="http://schemas.microsoft.com/office/drawing/2014/main" id="{DA3FD126-7BBF-E82E-0648-62AE7208D8F0}"/>
                </a:ext>
              </a:extLst>
            </p:cNvPr>
            <p:cNvSpPr/>
            <p:nvPr/>
          </p:nvSpPr>
          <p:spPr>
            <a:xfrm>
              <a:off x="470223" y="673556"/>
              <a:ext cx="646726" cy="201364"/>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900" b="1"/>
                <a:t>LP</a:t>
              </a:r>
            </a:p>
          </p:txBody>
        </p:sp>
        <p:sp>
          <p:nvSpPr>
            <p:cNvPr id="40" name="Rectangle: Rounded Corners 39">
              <a:extLst>
                <a:ext uri="{FF2B5EF4-FFF2-40B4-BE49-F238E27FC236}">
                  <a16:creationId xmlns:a16="http://schemas.microsoft.com/office/drawing/2014/main" id="{80A857E4-C6DA-FE16-45B6-894163BE3723}"/>
                </a:ext>
              </a:extLst>
            </p:cNvPr>
            <p:cNvSpPr/>
            <p:nvPr/>
          </p:nvSpPr>
          <p:spPr>
            <a:xfrm>
              <a:off x="371300" y="1310914"/>
              <a:ext cx="745650" cy="301265"/>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900" b="1"/>
                <a:t>LP</a:t>
              </a:r>
            </a:p>
          </p:txBody>
        </p:sp>
        <p:sp>
          <p:nvSpPr>
            <p:cNvPr id="41" name="Rectangle: Rounded Corners 40">
              <a:extLst>
                <a:ext uri="{FF2B5EF4-FFF2-40B4-BE49-F238E27FC236}">
                  <a16:creationId xmlns:a16="http://schemas.microsoft.com/office/drawing/2014/main" id="{A3619913-D036-F94F-3409-6E22D2AFA0CA}"/>
                </a:ext>
              </a:extLst>
            </p:cNvPr>
            <p:cNvSpPr/>
            <p:nvPr/>
          </p:nvSpPr>
          <p:spPr>
            <a:xfrm>
              <a:off x="371300" y="2053864"/>
              <a:ext cx="745650" cy="301265"/>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900" b="1"/>
                <a:t>LP + ĐV</a:t>
              </a:r>
            </a:p>
          </p:txBody>
        </p:sp>
        <p:sp>
          <p:nvSpPr>
            <p:cNvPr id="42" name="Rectangle: Rounded Corners 41">
              <a:extLst>
                <a:ext uri="{FF2B5EF4-FFF2-40B4-BE49-F238E27FC236}">
                  <a16:creationId xmlns:a16="http://schemas.microsoft.com/office/drawing/2014/main" id="{531FDA2D-FB1D-0D9F-2353-0FBD0330AF47}"/>
                </a:ext>
              </a:extLst>
            </p:cNvPr>
            <p:cNvSpPr/>
            <p:nvPr/>
          </p:nvSpPr>
          <p:spPr>
            <a:xfrm>
              <a:off x="371300" y="2765066"/>
              <a:ext cx="745650" cy="301265"/>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900" b="1"/>
                <a:t>EL</a:t>
              </a:r>
            </a:p>
          </p:txBody>
        </p:sp>
        <p:sp>
          <p:nvSpPr>
            <p:cNvPr id="43" name="Rectangle: Rounded Corners 42">
              <a:extLst>
                <a:ext uri="{FF2B5EF4-FFF2-40B4-BE49-F238E27FC236}">
                  <a16:creationId xmlns:a16="http://schemas.microsoft.com/office/drawing/2014/main" id="{1EAF536A-B617-BD34-E5AF-D911D8A49E63}"/>
                </a:ext>
              </a:extLst>
            </p:cNvPr>
            <p:cNvSpPr/>
            <p:nvPr/>
          </p:nvSpPr>
          <p:spPr>
            <a:xfrm>
              <a:off x="371300" y="3482616"/>
              <a:ext cx="745650" cy="301265"/>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900" b="1"/>
                <a:t>LP + ĐV</a:t>
              </a:r>
            </a:p>
          </p:txBody>
        </p:sp>
        <p:sp>
          <p:nvSpPr>
            <p:cNvPr id="44" name="Rectangle: Rounded Corners 43">
              <a:extLst>
                <a:ext uri="{FF2B5EF4-FFF2-40B4-BE49-F238E27FC236}">
                  <a16:creationId xmlns:a16="http://schemas.microsoft.com/office/drawing/2014/main" id="{10136D95-42B6-DE62-41A5-5A43D7607BA0}"/>
                </a:ext>
              </a:extLst>
            </p:cNvPr>
            <p:cNvSpPr/>
            <p:nvPr/>
          </p:nvSpPr>
          <p:spPr>
            <a:xfrm>
              <a:off x="484927" y="4229558"/>
              <a:ext cx="646726" cy="201364"/>
            </a:xfrm>
            <a:prstGeom prst="roundRect">
              <a:avLst>
                <a:gd name="adj" fmla="val 0"/>
              </a:avLst>
            </a:prstGeom>
            <a:noFill/>
            <a:ln w="127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r>
                <a:rPr lang="en-US" sz="900" b="1"/>
                <a:t>LP</a:t>
              </a:r>
            </a:p>
          </p:txBody>
        </p:sp>
      </p:grpSp>
    </p:spTree>
    <p:custDataLst>
      <p:tags r:id="rId1"/>
    </p:custDataLst>
    <p:extLst>
      <p:ext uri="{BB962C8B-B14F-4D97-AF65-F5344CB8AC3E}">
        <p14:creationId xmlns:p14="http://schemas.microsoft.com/office/powerpoint/2010/main" val="2399732307"/>
      </p:ext>
    </p:extLst>
  </p:cSld>
  <p:clrMapOvr>
    <a:masterClrMapping/>
  </p:clrMapOvr>
  <p:transition spd="slow">
    <p:cove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CDBF6-2990-78E6-42A8-2394CACCE01C}"/>
              </a:ext>
            </a:extLst>
          </p:cNvPr>
          <p:cNvSpPr>
            <a:spLocks noGrp="1"/>
          </p:cNvSpPr>
          <p:nvPr>
            <p:ph type="ctrTitle"/>
          </p:nvPr>
        </p:nvSpPr>
        <p:spPr/>
        <p:txBody>
          <a:bodyPr/>
          <a:lstStyle/>
          <a:p>
            <a:r>
              <a:rPr lang="en-US"/>
              <a:t>CÁC ĐỊNH DẠNG</a:t>
            </a:r>
            <a:br>
              <a:rPr lang="en-US">
                <a:solidFill>
                  <a:srgbClr val="FF00FF"/>
                </a:solidFill>
              </a:rPr>
            </a:br>
            <a:r>
              <a:rPr lang="en-US"/>
              <a:t>SỐ HÓA BÀI GIẢNG</a:t>
            </a:r>
          </a:p>
        </p:txBody>
      </p:sp>
      <p:sp>
        <p:nvSpPr>
          <p:cNvPr id="16" name="Rectangle 15" descr="Why I Prefer a Lecture-Based Teaching Style | Study.com">
            <a:extLst>
              <a:ext uri="{FF2B5EF4-FFF2-40B4-BE49-F238E27FC236}">
                <a16:creationId xmlns:a16="http://schemas.microsoft.com/office/drawing/2014/main" id="{E607487E-93D8-C407-EE21-7B497B726A4F}"/>
              </a:ext>
            </a:extLst>
          </p:cNvPr>
          <p:cNvSpPr/>
          <p:nvPr/>
        </p:nvSpPr>
        <p:spPr>
          <a:xfrm>
            <a:off x="1477758" y="1263489"/>
            <a:ext cx="1800137" cy="1169742"/>
          </a:xfrm>
          <a:prstGeom prst="rect">
            <a:avLst/>
          </a:prstGeom>
          <a:blipFill>
            <a:blip r:embed="rId10">
              <a:extLst>
                <a:ext uri="{28A0092B-C50C-407E-A947-70E740481C1C}">
                  <a14:useLocalDpi xmlns:a14="http://schemas.microsoft.com/office/drawing/2010/main" val="0"/>
                </a:ext>
              </a:extLst>
            </a:blip>
            <a:srcRect/>
            <a:stretch>
              <a:fillRect l="-14000" r="-14000"/>
            </a:stretch>
          </a:blipFill>
          <a:ln>
            <a:solidFill>
              <a:srgbClr val="FFFFFF"/>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17" name="Group 16">
            <a:extLst>
              <a:ext uri="{FF2B5EF4-FFF2-40B4-BE49-F238E27FC236}">
                <a16:creationId xmlns:a16="http://schemas.microsoft.com/office/drawing/2014/main" id="{CEAD2ACC-3706-4B9B-FC69-3B23EF980826}"/>
              </a:ext>
            </a:extLst>
          </p:cNvPr>
          <p:cNvGrpSpPr/>
          <p:nvPr/>
        </p:nvGrpSpPr>
        <p:grpSpPr>
          <a:xfrm>
            <a:off x="1639771" y="2350143"/>
            <a:ext cx="1602121" cy="409409"/>
            <a:chOff x="1158886" y="1307054"/>
            <a:chExt cx="1614090" cy="507803"/>
          </a:xfrm>
        </p:grpSpPr>
        <p:sp>
          <p:nvSpPr>
            <p:cNvPr id="38" name="Speech Bubble: Rectangle 37">
              <a:extLst>
                <a:ext uri="{FF2B5EF4-FFF2-40B4-BE49-F238E27FC236}">
                  <a16:creationId xmlns:a16="http://schemas.microsoft.com/office/drawing/2014/main" id="{74544BCB-B6AD-3E86-BDA1-43F53161BEFA}"/>
                </a:ext>
              </a:extLst>
            </p:cNvPr>
            <p:cNvSpPr/>
            <p:nvPr/>
          </p:nvSpPr>
          <p:spPr>
            <a:xfrm>
              <a:off x="1158886" y="1307054"/>
              <a:ext cx="1614090" cy="507803"/>
            </a:xfrm>
            <a:prstGeom prst="wedgeRectCallout">
              <a:avLst>
                <a:gd name="adj1" fmla="val 20250"/>
                <a:gd name="adj2" fmla="val -60700"/>
              </a:avLst>
            </a:prstGeom>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9" name="Speech Bubble: Rectangle 5">
              <a:extLst>
                <a:ext uri="{FF2B5EF4-FFF2-40B4-BE49-F238E27FC236}">
                  <a16:creationId xmlns:a16="http://schemas.microsoft.com/office/drawing/2014/main" id="{116F3AD0-C993-1110-8315-B634086D2060}"/>
                </a:ext>
              </a:extLst>
            </p:cNvPr>
            <p:cNvSpPr txBox="1"/>
            <p:nvPr>
              <p:custDataLst>
                <p:tags r:id="rId7"/>
              </p:custDataLst>
            </p:nvPr>
          </p:nvSpPr>
          <p:spPr>
            <a:xfrm>
              <a:off x="1158886" y="1307054"/>
              <a:ext cx="1614090" cy="5078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spcBef>
                  <a:spcPct val="0"/>
                </a:spcBef>
                <a:spcAft>
                  <a:spcPct val="35000"/>
                </a:spcAft>
                <a:buNone/>
              </a:pPr>
              <a:r>
                <a:rPr lang="vi-VN" sz="1100" b="0" i="0" u="none" strike="noStrike" kern="1200">
                  <a:solidFill>
                    <a:srgbClr val="333333"/>
                  </a:solidFill>
                  <a:effectLst/>
                  <a:latin typeface="+mn-lt"/>
                </a:rPr>
                <a:t>Định dạng quay hình hiện trường</a:t>
              </a:r>
              <a:endParaRPr lang="en-US" sz="1100" kern="1200">
                <a:latin typeface="+mn-lt"/>
              </a:endParaRPr>
            </a:p>
          </p:txBody>
        </p:sp>
      </p:grpSp>
      <p:sp>
        <p:nvSpPr>
          <p:cNvPr id="18" name="Rectangle 17" descr="Design creative and professional infographics by Artem_agency | Fiverr">
            <a:extLst>
              <a:ext uri="{FF2B5EF4-FFF2-40B4-BE49-F238E27FC236}">
                <a16:creationId xmlns:a16="http://schemas.microsoft.com/office/drawing/2014/main" id="{391D2E33-47D5-156A-6353-CB2BC4E6B05C}"/>
              </a:ext>
            </a:extLst>
          </p:cNvPr>
          <p:cNvSpPr/>
          <p:nvPr/>
        </p:nvSpPr>
        <p:spPr>
          <a:xfrm>
            <a:off x="3592663" y="1263489"/>
            <a:ext cx="1800137" cy="1169742"/>
          </a:xfrm>
          <a:prstGeom prst="rect">
            <a:avLst/>
          </a:prstGeom>
          <a:blipFill>
            <a:blip r:embed="rId11">
              <a:extLst>
                <a:ext uri="{28A0092B-C50C-407E-A947-70E740481C1C}">
                  <a14:useLocalDpi xmlns:a14="http://schemas.microsoft.com/office/drawing/2010/main" val="0"/>
                </a:ext>
              </a:extLst>
            </a:blip>
            <a:srcRect/>
            <a:stretch>
              <a:fillRect l="-26000" r="-26000"/>
            </a:stretch>
          </a:blipFill>
          <a:ln>
            <a:solidFill>
              <a:srgbClr val="FFFFFF"/>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19" name="Group 18">
            <a:extLst>
              <a:ext uri="{FF2B5EF4-FFF2-40B4-BE49-F238E27FC236}">
                <a16:creationId xmlns:a16="http://schemas.microsoft.com/office/drawing/2014/main" id="{50A88E14-F467-208E-4154-65F2E12BBA59}"/>
              </a:ext>
            </a:extLst>
          </p:cNvPr>
          <p:cNvGrpSpPr/>
          <p:nvPr/>
        </p:nvGrpSpPr>
        <p:grpSpPr>
          <a:xfrm>
            <a:off x="3754676" y="2350143"/>
            <a:ext cx="1602121" cy="409409"/>
            <a:chOff x="3153830" y="1307054"/>
            <a:chExt cx="1614090" cy="507803"/>
          </a:xfrm>
        </p:grpSpPr>
        <p:sp>
          <p:nvSpPr>
            <p:cNvPr id="36" name="Speech Bubble: Rectangle 35">
              <a:extLst>
                <a:ext uri="{FF2B5EF4-FFF2-40B4-BE49-F238E27FC236}">
                  <a16:creationId xmlns:a16="http://schemas.microsoft.com/office/drawing/2014/main" id="{1EA8266A-BE66-B773-2FAE-3E5075530411}"/>
                </a:ext>
              </a:extLst>
            </p:cNvPr>
            <p:cNvSpPr/>
            <p:nvPr/>
          </p:nvSpPr>
          <p:spPr>
            <a:xfrm>
              <a:off x="3153830" y="1307054"/>
              <a:ext cx="1614090" cy="507803"/>
            </a:xfrm>
            <a:prstGeom prst="wedgeRectCallout">
              <a:avLst>
                <a:gd name="adj1" fmla="val 20250"/>
                <a:gd name="adj2" fmla="val -60700"/>
              </a:avLst>
            </a:prstGeom>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7" name="Speech Bubble: Rectangle 8">
              <a:extLst>
                <a:ext uri="{FF2B5EF4-FFF2-40B4-BE49-F238E27FC236}">
                  <a16:creationId xmlns:a16="http://schemas.microsoft.com/office/drawing/2014/main" id="{3E0B0FC8-27D5-8136-FA65-AC4889FFF396}"/>
                </a:ext>
              </a:extLst>
            </p:cNvPr>
            <p:cNvSpPr txBox="1"/>
            <p:nvPr>
              <p:custDataLst>
                <p:tags r:id="rId6"/>
              </p:custDataLst>
            </p:nvPr>
          </p:nvSpPr>
          <p:spPr>
            <a:xfrm>
              <a:off x="3153830" y="1307054"/>
              <a:ext cx="1614090" cy="5078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spcBef>
                  <a:spcPct val="0"/>
                </a:spcBef>
                <a:spcAft>
                  <a:spcPct val="35000"/>
                </a:spcAft>
                <a:buNone/>
              </a:pPr>
              <a:r>
                <a:rPr lang="en-US" sz="1100" b="0" i="0" u="none" strike="noStrike" kern="1200">
                  <a:solidFill>
                    <a:srgbClr val="333333"/>
                  </a:solidFill>
                  <a:effectLst/>
                  <a:latin typeface="+mn-lt"/>
                </a:rPr>
                <a:t>Định dạng Infographic</a:t>
              </a:r>
              <a:endParaRPr lang="en-US" sz="1100" kern="1200">
                <a:latin typeface="+mn-lt"/>
              </a:endParaRPr>
            </a:p>
          </p:txBody>
        </p:sp>
      </p:grpSp>
      <p:sp>
        <p:nvSpPr>
          <p:cNvPr id="20" name="Rectangle 19" descr="Pros And Cons Of Gamification - eLearning Industry">
            <a:extLst>
              <a:ext uri="{FF2B5EF4-FFF2-40B4-BE49-F238E27FC236}">
                <a16:creationId xmlns:a16="http://schemas.microsoft.com/office/drawing/2014/main" id="{CEE77159-30D9-57B8-CCE1-CAD059972BB1}"/>
              </a:ext>
            </a:extLst>
          </p:cNvPr>
          <p:cNvSpPr/>
          <p:nvPr/>
        </p:nvSpPr>
        <p:spPr>
          <a:xfrm>
            <a:off x="5688322" y="1263489"/>
            <a:ext cx="1800137" cy="1169742"/>
          </a:xfrm>
          <a:prstGeom prst="rect">
            <a:avLst/>
          </a:prstGeom>
          <a:blipFill>
            <a:blip r:embed="rId12">
              <a:extLst>
                <a:ext uri="{28A0092B-C50C-407E-A947-70E740481C1C}">
                  <a14:useLocalDpi xmlns:a14="http://schemas.microsoft.com/office/drawing/2010/main" val="0"/>
                </a:ext>
              </a:extLst>
            </a:blip>
            <a:srcRect/>
            <a:stretch>
              <a:fillRect l="-26000" r="-26000"/>
            </a:stretch>
          </a:blipFill>
          <a:ln>
            <a:solidFill>
              <a:srgbClr val="FFFFFF"/>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21" name="Group 20">
            <a:extLst>
              <a:ext uri="{FF2B5EF4-FFF2-40B4-BE49-F238E27FC236}">
                <a16:creationId xmlns:a16="http://schemas.microsoft.com/office/drawing/2014/main" id="{27A0E970-77C3-CF93-D210-0AC98137C99E}"/>
              </a:ext>
            </a:extLst>
          </p:cNvPr>
          <p:cNvGrpSpPr/>
          <p:nvPr/>
        </p:nvGrpSpPr>
        <p:grpSpPr>
          <a:xfrm>
            <a:off x="5850334" y="2350143"/>
            <a:ext cx="1602121" cy="409409"/>
            <a:chOff x="5148773" y="1307054"/>
            <a:chExt cx="1614090" cy="507803"/>
          </a:xfrm>
        </p:grpSpPr>
        <p:sp>
          <p:nvSpPr>
            <p:cNvPr id="34" name="Speech Bubble: Rectangle 33">
              <a:extLst>
                <a:ext uri="{FF2B5EF4-FFF2-40B4-BE49-F238E27FC236}">
                  <a16:creationId xmlns:a16="http://schemas.microsoft.com/office/drawing/2014/main" id="{34646FB2-05AE-3735-5358-719E52DC3575}"/>
                </a:ext>
              </a:extLst>
            </p:cNvPr>
            <p:cNvSpPr/>
            <p:nvPr/>
          </p:nvSpPr>
          <p:spPr>
            <a:xfrm>
              <a:off x="5148773" y="1307054"/>
              <a:ext cx="1614090" cy="507803"/>
            </a:xfrm>
            <a:prstGeom prst="wedgeRectCallout">
              <a:avLst>
                <a:gd name="adj1" fmla="val 20250"/>
                <a:gd name="adj2" fmla="val -60700"/>
              </a:avLst>
            </a:prstGeom>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5" name="Speech Bubble: Rectangle 11">
              <a:extLst>
                <a:ext uri="{FF2B5EF4-FFF2-40B4-BE49-F238E27FC236}">
                  <a16:creationId xmlns:a16="http://schemas.microsoft.com/office/drawing/2014/main" id="{7516B99C-6AE7-EC3F-36E6-5AF33760AE97}"/>
                </a:ext>
              </a:extLst>
            </p:cNvPr>
            <p:cNvSpPr txBox="1"/>
            <p:nvPr>
              <p:custDataLst>
                <p:tags r:id="rId5"/>
              </p:custDataLst>
            </p:nvPr>
          </p:nvSpPr>
          <p:spPr>
            <a:xfrm>
              <a:off x="5148773" y="1307054"/>
              <a:ext cx="1614090" cy="5078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spcBef>
                  <a:spcPct val="0"/>
                </a:spcBef>
                <a:spcAft>
                  <a:spcPct val="35000"/>
                </a:spcAft>
                <a:buNone/>
              </a:pPr>
              <a:r>
                <a:rPr lang="en-US" sz="1100" b="0" i="0" u="none" strike="noStrike" kern="1200">
                  <a:solidFill>
                    <a:srgbClr val="333333"/>
                  </a:solidFill>
                  <a:effectLst/>
                  <a:latin typeface="+mn-lt"/>
                </a:rPr>
                <a:t>Định dạng Gamification</a:t>
              </a:r>
              <a:endParaRPr lang="en-US" sz="1100" kern="1200">
                <a:latin typeface="+mn-lt"/>
              </a:endParaRPr>
            </a:p>
          </p:txBody>
        </p:sp>
      </p:grpSp>
      <p:sp>
        <p:nvSpPr>
          <p:cNvPr id="22" name="Rectangle 21" descr="Animation là gì? 6 điều cơ bản cần biết về Video Animation">
            <a:extLst>
              <a:ext uri="{FF2B5EF4-FFF2-40B4-BE49-F238E27FC236}">
                <a16:creationId xmlns:a16="http://schemas.microsoft.com/office/drawing/2014/main" id="{04307B31-04D6-FE35-34B0-A307626A1085}"/>
              </a:ext>
            </a:extLst>
          </p:cNvPr>
          <p:cNvSpPr/>
          <p:nvPr/>
        </p:nvSpPr>
        <p:spPr>
          <a:xfrm>
            <a:off x="1477758" y="3058257"/>
            <a:ext cx="1800137" cy="1169742"/>
          </a:xfrm>
          <a:prstGeom prst="rect">
            <a:avLst/>
          </a:prstGeom>
          <a:blipFill>
            <a:blip r:embed="rId13">
              <a:extLst>
                <a:ext uri="{28A0092B-C50C-407E-A947-70E740481C1C}">
                  <a14:useLocalDpi xmlns:a14="http://schemas.microsoft.com/office/drawing/2010/main" val="0"/>
                </a:ext>
              </a:extLst>
            </a:blip>
            <a:srcRect/>
            <a:stretch>
              <a:fillRect l="-26000" r="-26000"/>
            </a:stretch>
          </a:blipFill>
          <a:ln>
            <a:solidFill>
              <a:srgbClr val="FFFFFF"/>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23" name="Group 22">
            <a:extLst>
              <a:ext uri="{FF2B5EF4-FFF2-40B4-BE49-F238E27FC236}">
                <a16:creationId xmlns:a16="http://schemas.microsoft.com/office/drawing/2014/main" id="{BB29EA5E-D6EA-EBCA-8462-07CC49031A88}"/>
              </a:ext>
            </a:extLst>
          </p:cNvPr>
          <p:cNvGrpSpPr/>
          <p:nvPr/>
        </p:nvGrpSpPr>
        <p:grpSpPr>
          <a:xfrm>
            <a:off x="1639771" y="4144912"/>
            <a:ext cx="1602121" cy="409409"/>
            <a:chOff x="1158886" y="3301998"/>
            <a:chExt cx="1614090" cy="507803"/>
          </a:xfrm>
        </p:grpSpPr>
        <p:sp>
          <p:nvSpPr>
            <p:cNvPr id="32" name="Speech Bubble: Rectangle 31">
              <a:extLst>
                <a:ext uri="{FF2B5EF4-FFF2-40B4-BE49-F238E27FC236}">
                  <a16:creationId xmlns:a16="http://schemas.microsoft.com/office/drawing/2014/main" id="{5F02EE80-FF81-830A-D170-FEC2E001494F}"/>
                </a:ext>
              </a:extLst>
            </p:cNvPr>
            <p:cNvSpPr/>
            <p:nvPr/>
          </p:nvSpPr>
          <p:spPr>
            <a:xfrm>
              <a:off x="1158886" y="3301998"/>
              <a:ext cx="1614090" cy="507803"/>
            </a:xfrm>
            <a:prstGeom prst="wedgeRectCallout">
              <a:avLst>
                <a:gd name="adj1" fmla="val 20250"/>
                <a:gd name="adj2" fmla="val -60700"/>
              </a:avLst>
            </a:prstGeom>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3" name="Speech Bubble: Rectangle 14">
              <a:extLst>
                <a:ext uri="{FF2B5EF4-FFF2-40B4-BE49-F238E27FC236}">
                  <a16:creationId xmlns:a16="http://schemas.microsoft.com/office/drawing/2014/main" id="{5949907E-AC41-9444-C394-BF5820A2F552}"/>
                </a:ext>
              </a:extLst>
            </p:cNvPr>
            <p:cNvSpPr txBox="1"/>
            <p:nvPr>
              <p:custDataLst>
                <p:tags r:id="rId4"/>
              </p:custDataLst>
            </p:nvPr>
          </p:nvSpPr>
          <p:spPr>
            <a:xfrm>
              <a:off x="1158886" y="3301998"/>
              <a:ext cx="1614090" cy="5078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spcBef>
                  <a:spcPct val="0"/>
                </a:spcBef>
                <a:spcAft>
                  <a:spcPct val="35000"/>
                </a:spcAft>
                <a:buNone/>
              </a:pPr>
              <a:r>
                <a:rPr lang="en-US" sz="1100" b="0" i="0" u="none" strike="noStrike" kern="1200">
                  <a:solidFill>
                    <a:srgbClr val="333333"/>
                  </a:solidFill>
                  <a:effectLst/>
                  <a:latin typeface="+mn-lt"/>
                </a:rPr>
                <a:t>Định dạng hoạt họa Animation</a:t>
              </a:r>
              <a:endParaRPr lang="en-US" sz="1100" kern="1200">
                <a:latin typeface="+mn-lt"/>
              </a:endParaRPr>
            </a:p>
          </p:txBody>
        </p:sp>
      </p:grpSp>
      <p:sp>
        <p:nvSpPr>
          <p:cNvPr id="24" name="Rectangle 23" descr="9 Things You Need to Know About Selling Stock Videos - 42West">
            <a:extLst>
              <a:ext uri="{FF2B5EF4-FFF2-40B4-BE49-F238E27FC236}">
                <a16:creationId xmlns:a16="http://schemas.microsoft.com/office/drawing/2014/main" id="{147E50DC-8C18-BD87-266E-36B24F214B33}"/>
              </a:ext>
            </a:extLst>
          </p:cNvPr>
          <p:cNvSpPr/>
          <p:nvPr/>
        </p:nvSpPr>
        <p:spPr>
          <a:xfrm>
            <a:off x="3592663" y="3058257"/>
            <a:ext cx="1800137" cy="1169742"/>
          </a:xfrm>
          <a:prstGeom prst="rect">
            <a:avLst/>
          </a:prstGeom>
          <a:blipFill>
            <a:blip r:embed="rId14">
              <a:extLst>
                <a:ext uri="{28A0092B-C50C-407E-A947-70E740481C1C}">
                  <a14:useLocalDpi xmlns:a14="http://schemas.microsoft.com/office/drawing/2010/main" val="0"/>
                </a:ext>
              </a:extLst>
            </a:blip>
            <a:srcRect/>
            <a:stretch>
              <a:fillRect l="-26000" r="-26000"/>
            </a:stretch>
          </a:blipFill>
          <a:ln>
            <a:solidFill>
              <a:srgbClr val="FFFFFF"/>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25" name="Group 24">
            <a:extLst>
              <a:ext uri="{FF2B5EF4-FFF2-40B4-BE49-F238E27FC236}">
                <a16:creationId xmlns:a16="http://schemas.microsoft.com/office/drawing/2014/main" id="{2FABAF8D-DE42-9663-2724-07674BA6164A}"/>
              </a:ext>
            </a:extLst>
          </p:cNvPr>
          <p:cNvGrpSpPr/>
          <p:nvPr/>
        </p:nvGrpSpPr>
        <p:grpSpPr>
          <a:xfrm>
            <a:off x="3754676" y="4144912"/>
            <a:ext cx="1602121" cy="409409"/>
            <a:chOff x="3153830" y="3301998"/>
            <a:chExt cx="1614090" cy="507803"/>
          </a:xfrm>
        </p:grpSpPr>
        <p:sp>
          <p:nvSpPr>
            <p:cNvPr id="30" name="Speech Bubble: Rectangle 29">
              <a:extLst>
                <a:ext uri="{FF2B5EF4-FFF2-40B4-BE49-F238E27FC236}">
                  <a16:creationId xmlns:a16="http://schemas.microsoft.com/office/drawing/2014/main" id="{461F2F84-FDFD-5A1D-C0B0-5097B30EC674}"/>
                </a:ext>
              </a:extLst>
            </p:cNvPr>
            <p:cNvSpPr/>
            <p:nvPr/>
          </p:nvSpPr>
          <p:spPr>
            <a:xfrm>
              <a:off x="3153830" y="3301998"/>
              <a:ext cx="1614090" cy="507803"/>
            </a:xfrm>
            <a:prstGeom prst="wedgeRectCallout">
              <a:avLst>
                <a:gd name="adj1" fmla="val 20250"/>
                <a:gd name="adj2" fmla="val -60700"/>
              </a:avLst>
            </a:prstGeom>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31" name="Speech Bubble: Rectangle 17">
              <a:extLst>
                <a:ext uri="{FF2B5EF4-FFF2-40B4-BE49-F238E27FC236}">
                  <a16:creationId xmlns:a16="http://schemas.microsoft.com/office/drawing/2014/main" id="{4D473F9F-CCC8-97F4-F84A-B6F1C65EFC86}"/>
                </a:ext>
              </a:extLst>
            </p:cNvPr>
            <p:cNvSpPr txBox="1"/>
            <p:nvPr>
              <p:custDataLst>
                <p:tags r:id="rId3"/>
              </p:custDataLst>
            </p:nvPr>
          </p:nvSpPr>
          <p:spPr>
            <a:xfrm>
              <a:off x="3153830" y="3301998"/>
              <a:ext cx="1614090" cy="5078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spcBef>
                  <a:spcPct val="0"/>
                </a:spcBef>
                <a:spcAft>
                  <a:spcPct val="35000"/>
                </a:spcAft>
                <a:buNone/>
              </a:pPr>
              <a:r>
                <a:rPr lang="en-US" sz="1100" b="0" i="0" u="none" strike="noStrike" kern="1200">
                  <a:solidFill>
                    <a:srgbClr val="333333"/>
                  </a:solidFill>
                  <a:effectLst/>
                  <a:latin typeface="+mn-lt"/>
                </a:rPr>
                <a:t>Định dạng Stock Video</a:t>
              </a:r>
              <a:endParaRPr lang="en-US" sz="1100" kern="1200">
                <a:latin typeface="+mn-lt"/>
              </a:endParaRPr>
            </a:p>
          </p:txBody>
        </p:sp>
      </p:grpSp>
      <p:sp>
        <p:nvSpPr>
          <p:cNvPr id="26" name="Rectangle 25" descr="Teacher recording online lesson using smartphone standing on tripod">
            <a:extLst>
              <a:ext uri="{FF2B5EF4-FFF2-40B4-BE49-F238E27FC236}">
                <a16:creationId xmlns:a16="http://schemas.microsoft.com/office/drawing/2014/main" id="{79BC6840-AD40-B166-8775-9CBB9C8ACE2F}"/>
              </a:ext>
            </a:extLst>
          </p:cNvPr>
          <p:cNvSpPr/>
          <p:nvPr/>
        </p:nvSpPr>
        <p:spPr>
          <a:xfrm>
            <a:off x="5688322" y="3058257"/>
            <a:ext cx="1800137" cy="1169742"/>
          </a:xfrm>
          <a:prstGeom prst="rect">
            <a:avLst/>
          </a:prstGeom>
          <a:blipFill>
            <a:blip r:embed="rId15">
              <a:extLst>
                <a:ext uri="{28A0092B-C50C-407E-A947-70E740481C1C}">
                  <a14:useLocalDpi xmlns:a14="http://schemas.microsoft.com/office/drawing/2010/main" val="0"/>
                </a:ext>
              </a:extLst>
            </a:blip>
            <a:srcRect/>
            <a:stretch>
              <a:fillRect l="-14000" r="-14000"/>
            </a:stretch>
          </a:blipFill>
          <a:ln>
            <a:solidFill>
              <a:srgbClr val="FFFFFF"/>
            </a:solid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27" name="Group 26">
            <a:extLst>
              <a:ext uri="{FF2B5EF4-FFF2-40B4-BE49-F238E27FC236}">
                <a16:creationId xmlns:a16="http://schemas.microsoft.com/office/drawing/2014/main" id="{DC2C3235-0C60-46B0-AC2E-C8C72B46B362}"/>
              </a:ext>
            </a:extLst>
          </p:cNvPr>
          <p:cNvGrpSpPr/>
          <p:nvPr/>
        </p:nvGrpSpPr>
        <p:grpSpPr>
          <a:xfrm>
            <a:off x="5850334" y="4144912"/>
            <a:ext cx="1602121" cy="409409"/>
            <a:chOff x="5148773" y="3301998"/>
            <a:chExt cx="1614090" cy="507803"/>
          </a:xfrm>
        </p:grpSpPr>
        <p:sp>
          <p:nvSpPr>
            <p:cNvPr id="28" name="Speech Bubble: Rectangle 27">
              <a:extLst>
                <a:ext uri="{FF2B5EF4-FFF2-40B4-BE49-F238E27FC236}">
                  <a16:creationId xmlns:a16="http://schemas.microsoft.com/office/drawing/2014/main" id="{DCD8D379-FF49-C7E3-B3EE-FEE6BC294A81}"/>
                </a:ext>
              </a:extLst>
            </p:cNvPr>
            <p:cNvSpPr/>
            <p:nvPr/>
          </p:nvSpPr>
          <p:spPr>
            <a:xfrm>
              <a:off x="5148773" y="3301998"/>
              <a:ext cx="1614090" cy="507803"/>
            </a:xfrm>
            <a:prstGeom prst="wedgeRectCallout">
              <a:avLst>
                <a:gd name="adj1" fmla="val 20250"/>
                <a:gd name="adj2" fmla="val -60700"/>
              </a:avLst>
            </a:prstGeom>
            <a:ln>
              <a:solidFill>
                <a:srgbClr val="FFFFFF"/>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en-US"/>
            </a:p>
          </p:txBody>
        </p:sp>
        <p:sp>
          <p:nvSpPr>
            <p:cNvPr id="29" name="Speech Bubble: Rectangle 20">
              <a:extLst>
                <a:ext uri="{FF2B5EF4-FFF2-40B4-BE49-F238E27FC236}">
                  <a16:creationId xmlns:a16="http://schemas.microsoft.com/office/drawing/2014/main" id="{2020FC3C-20F1-A778-BA72-DF765408C8FD}"/>
                </a:ext>
              </a:extLst>
            </p:cNvPr>
            <p:cNvSpPr txBox="1"/>
            <p:nvPr>
              <p:custDataLst>
                <p:tags r:id="rId2"/>
              </p:custDataLst>
            </p:nvPr>
          </p:nvSpPr>
          <p:spPr>
            <a:xfrm>
              <a:off x="5148773" y="3301998"/>
              <a:ext cx="1614090" cy="5078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1910" tIns="41910" rIns="41910" bIns="41910" numCol="1" spcCol="1270" anchor="ctr" anchorCtr="0">
              <a:noAutofit/>
            </a:bodyPr>
            <a:lstStyle/>
            <a:p>
              <a:pPr marL="0" lvl="0" indent="0" algn="ctr" defTabSz="488950">
                <a:spcBef>
                  <a:spcPct val="0"/>
                </a:spcBef>
                <a:spcAft>
                  <a:spcPct val="35000"/>
                </a:spcAft>
                <a:buNone/>
              </a:pPr>
              <a:r>
                <a:rPr lang="en-US" sz="1100" b="0" i="0" u="none" strike="noStrike" kern="1200">
                  <a:solidFill>
                    <a:srgbClr val="333333"/>
                  </a:solidFill>
                  <a:effectLst/>
                  <a:latin typeface="+mn-lt"/>
                </a:rPr>
                <a:t>Định dạng quay hình giảng viên</a:t>
              </a:r>
              <a:endParaRPr lang="en-US" sz="1100" kern="1200">
                <a:latin typeface="+mn-lt"/>
              </a:endParaRPr>
            </a:p>
          </p:txBody>
        </p:sp>
      </p:grpSp>
    </p:spTree>
    <p:custDataLst>
      <p:tags r:id="rId1"/>
    </p:custDataLst>
    <p:extLst>
      <p:ext uri="{BB962C8B-B14F-4D97-AF65-F5344CB8AC3E}">
        <p14:creationId xmlns:p14="http://schemas.microsoft.com/office/powerpoint/2010/main" val="4026654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878A1E"/>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D1C2DDF-2DC0-2524-B9D8-D0807D051FA7}"/>
              </a:ext>
            </a:extLst>
          </p:cNvPr>
          <p:cNvSpPr>
            <a:spLocks noGrp="1"/>
          </p:cNvSpPr>
          <p:nvPr>
            <p:ph type="ctrTitle"/>
          </p:nvPr>
        </p:nvSpPr>
        <p:spPr>
          <a:xfrm>
            <a:off x="5499101" y="111450"/>
            <a:ext cx="3273600" cy="1170000"/>
          </a:xfrm>
        </p:spPr>
        <p:txBody>
          <a:bodyPr/>
          <a:lstStyle/>
          <a:p>
            <a:r>
              <a:rPr lang="en-US" sz="1600"/>
              <a:t>CÔNG CỤ SỐ HÓA BÀI GIẢNG</a:t>
            </a:r>
          </a:p>
        </p:txBody>
      </p:sp>
      <p:graphicFrame>
        <p:nvGraphicFramePr>
          <p:cNvPr id="2" name="Table 4">
            <a:extLst>
              <a:ext uri="{FF2B5EF4-FFF2-40B4-BE49-F238E27FC236}">
                <a16:creationId xmlns:a16="http://schemas.microsoft.com/office/drawing/2014/main" id="{6890135A-3B62-BA8F-17F6-A54A78DAFA2D}"/>
              </a:ext>
            </a:extLst>
          </p:cNvPr>
          <p:cNvGraphicFramePr>
            <a:graphicFrameLocks noGrp="1"/>
          </p:cNvGraphicFramePr>
          <p:nvPr>
            <p:extLst>
              <p:ext uri="{D42A27DB-BD31-4B8C-83A1-F6EECF244321}">
                <p14:modId xmlns:p14="http://schemas.microsoft.com/office/powerpoint/2010/main" val="2851460283"/>
              </p:ext>
            </p:extLst>
          </p:nvPr>
        </p:nvGraphicFramePr>
        <p:xfrm>
          <a:off x="434067" y="1348739"/>
          <a:ext cx="8275866" cy="3215640"/>
        </p:xfrm>
        <a:graphic>
          <a:graphicData uri="http://schemas.openxmlformats.org/drawingml/2006/table">
            <a:tbl>
              <a:tblPr firstRow="1" bandRow="1">
                <a:tableStyleId>{5C22544A-7EE6-4342-B048-85BDC9FD1C3A}</a:tableStyleId>
              </a:tblPr>
              <a:tblGrid>
                <a:gridCol w="1445533">
                  <a:extLst>
                    <a:ext uri="{9D8B030D-6E8A-4147-A177-3AD203B41FA5}">
                      <a16:colId xmlns:a16="http://schemas.microsoft.com/office/drawing/2014/main" val="1129985048"/>
                    </a:ext>
                  </a:extLst>
                </a:gridCol>
                <a:gridCol w="1945640">
                  <a:extLst>
                    <a:ext uri="{9D8B030D-6E8A-4147-A177-3AD203B41FA5}">
                      <a16:colId xmlns:a16="http://schemas.microsoft.com/office/drawing/2014/main" val="1972061191"/>
                    </a:ext>
                  </a:extLst>
                </a:gridCol>
                <a:gridCol w="4884693">
                  <a:extLst>
                    <a:ext uri="{9D8B030D-6E8A-4147-A177-3AD203B41FA5}">
                      <a16:colId xmlns:a16="http://schemas.microsoft.com/office/drawing/2014/main" val="3927546517"/>
                    </a:ext>
                  </a:extLst>
                </a:gridCol>
              </a:tblGrid>
              <a:tr h="0">
                <a:tc>
                  <a:txBody>
                    <a:bodyPr/>
                    <a:lstStyle/>
                    <a:p>
                      <a:pPr algn="just"/>
                      <a:r>
                        <a:rPr lang="en-US" sz="1100"/>
                        <a:t>Công cụ</a:t>
                      </a:r>
                    </a:p>
                  </a:txBody>
                  <a:tcPr/>
                </a:tc>
                <a:tc>
                  <a:txBody>
                    <a:bodyPr/>
                    <a:lstStyle/>
                    <a:p>
                      <a:pPr algn="just"/>
                      <a:r>
                        <a:rPr lang="en-US" sz="1100"/>
                        <a:t>Mô tả</a:t>
                      </a:r>
                    </a:p>
                  </a:txBody>
                  <a:tcPr/>
                </a:tc>
                <a:tc>
                  <a:txBody>
                    <a:bodyPr/>
                    <a:lstStyle/>
                    <a:p>
                      <a:pPr algn="just"/>
                      <a:r>
                        <a:rPr lang="en-US" sz="1100"/>
                        <a:t>Phí đầu tư</a:t>
                      </a:r>
                    </a:p>
                  </a:txBody>
                  <a:tcPr/>
                </a:tc>
                <a:extLst>
                  <a:ext uri="{0D108BD9-81ED-4DB2-BD59-A6C34878D82A}">
                    <a16:rowId xmlns:a16="http://schemas.microsoft.com/office/drawing/2014/main" val="2981324626"/>
                  </a:ext>
                </a:extLst>
              </a:tr>
              <a:tr h="445877">
                <a:tc>
                  <a:txBody>
                    <a:bodyPr/>
                    <a:lstStyle/>
                    <a:p>
                      <a:pPr marL="0" indent="0" algn="just">
                        <a:spcBef>
                          <a:spcPts val="0"/>
                        </a:spcBef>
                        <a:buFont typeface="Arial" panose="020B0604020202020204" pitchFamily="34" charset="0"/>
                        <a:buNone/>
                      </a:pPr>
                      <a:r>
                        <a:rPr lang="en-US" sz="1100" b="0" i="0" u="none" strike="noStrike" cap="none">
                          <a:solidFill>
                            <a:schemeClr val="dk1"/>
                          </a:solidFill>
                          <a:latin typeface="+mn-lt"/>
                          <a:ea typeface="+mn-ea"/>
                          <a:cs typeface="+mn-cs"/>
                          <a:sym typeface="Arial"/>
                        </a:rPr>
                        <a:t>Công cụ số hóa và đóng gói bài giảng elearning</a:t>
                      </a:r>
                    </a:p>
                  </a:txBody>
                  <a:tcPr anchor="ctr"/>
                </a:tc>
                <a:tc>
                  <a:txBody>
                    <a:bodyPr/>
                    <a:lstStyle/>
                    <a:p>
                      <a:pPr marL="177800" indent="-177800" algn="just">
                        <a:spcBef>
                          <a:spcPts val="0"/>
                        </a:spcBef>
                        <a:buFont typeface="Arial" panose="020B0604020202020204" pitchFamily="34" charset="0"/>
                        <a:buChar char="•"/>
                      </a:pPr>
                      <a:r>
                        <a:rPr lang="en-US" sz="1100" b="0"/>
                        <a:t>Storyline</a:t>
                      </a:r>
                    </a:p>
                    <a:p>
                      <a:pPr marL="177800" indent="-177800" algn="just">
                        <a:spcBef>
                          <a:spcPts val="0"/>
                        </a:spcBef>
                        <a:buFont typeface="Arial" panose="020B0604020202020204" pitchFamily="34" charset="0"/>
                        <a:buChar char="•"/>
                      </a:pPr>
                      <a:r>
                        <a:rPr lang="en-US" sz="1100" b="0"/>
                        <a:t>iSpring</a:t>
                      </a:r>
                    </a:p>
                    <a:p>
                      <a:pPr marL="177800" indent="-17780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Captivate</a:t>
                      </a:r>
                    </a:p>
                    <a:p>
                      <a:pPr marL="177800" indent="-17780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Avina Authoring</a:t>
                      </a:r>
                    </a:p>
                    <a:p>
                      <a:pPr marL="177800" indent="-17780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Lecture Maker</a:t>
                      </a:r>
                    </a:p>
                    <a:p>
                      <a:pPr marL="177800" indent="-17780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Adobe Presenter</a:t>
                      </a:r>
                    </a:p>
                  </a:txBody>
                  <a:tcPr anchor="ctr"/>
                </a:tc>
                <a:tc>
                  <a:txBody>
                    <a:bodyPr/>
                    <a:lstStyle/>
                    <a:p>
                      <a:pPr marL="0" indent="0" algn="just">
                        <a:spcBef>
                          <a:spcPts val="200"/>
                        </a:spcBef>
                        <a:buFont typeface="+mj-lt"/>
                        <a:buNone/>
                      </a:pPr>
                      <a:r>
                        <a:rPr lang="en-US" sz="1100"/>
                        <a:t>Cho phép thiết kế các bài giảng elearning theo các tiêu chuẩn quốc tế về elearning</a:t>
                      </a:r>
                    </a:p>
                  </a:txBody>
                  <a:tcPr anchor="ctr"/>
                </a:tc>
                <a:extLst>
                  <a:ext uri="{0D108BD9-81ED-4DB2-BD59-A6C34878D82A}">
                    <a16:rowId xmlns:a16="http://schemas.microsoft.com/office/drawing/2014/main" val="2039602821"/>
                  </a:ext>
                </a:extLst>
              </a:tr>
              <a:tr h="740891">
                <a:tc>
                  <a:txBody>
                    <a:bodyPr/>
                    <a:lstStyle/>
                    <a:p>
                      <a:pPr marL="0" indent="0" algn="just">
                        <a:spcBef>
                          <a:spcPts val="0"/>
                        </a:spcBef>
                        <a:buFont typeface="Arial" panose="020B0604020202020204" pitchFamily="34" charset="0"/>
                        <a:buNone/>
                      </a:pPr>
                      <a:r>
                        <a:rPr lang="en-US" sz="1100" b="0" i="0" u="none" strike="noStrike" cap="none">
                          <a:solidFill>
                            <a:schemeClr val="dk1"/>
                          </a:solidFill>
                          <a:latin typeface="+mn-lt"/>
                          <a:ea typeface="+mn-ea"/>
                          <a:cs typeface="+mn-cs"/>
                          <a:sym typeface="Arial"/>
                        </a:rPr>
                        <a:t>Các phần mềm hỗ trợ thiết kế</a:t>
                      </a:r>
                    </a:p>
                  </a:txBody>
                  <a:tcPr anchor="ctr"/>
                </a:tc>
                <a:tc>
                  <a:txBody>
                    <a:bodyPr/>
                    <a:lstStyle/>
                    <a:p>
                      <a:pPr marL="171450" indent="-17145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PowerPoint</a:t>
                      </a:r>
                    </a:p>
                    <a:p>
                      <a:pPr marL="171450" indent="-17145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Adobe Photoshop</a:t>
                      </a:r>
                    </a:p>
                    <a:p>
                      <a:pPr marL="171450" marR="0" lvl="0" indent="-1714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100" b="0" i="0" u="none" strike="noStrike" cap="none">
                          <a:solidFill>
                            <a:schemeClr val="dk1"/>
                          </a:solidFill>
                          <a:latin typeface="+mn-lt"/>
                          <a:ea typeface="+mn-ea"/>
                          <a:cs typeface="+mn-cs"/>
                          <a:sym typeface="Arial"/>
                        </a:rPr>
                        <a:t>Adobe Audition</a:t>
                      </a:r>
                    </a:p>
                    <a:p>
                      <a:pPr marL="171450" marR="0" lvl="0" indent="-1714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100" b="0" i="0" u="none" strike="noStrike" cap="none">
                          <a:solidFill>
                            <a:schemeClr val="dk1"/>
                          </a:solidFill>
                          <a:latin typeface="+mn-lt"/>
                          <a:ea typeface="+mn-ea"/>
                          <a:cs typeface="+mn-cs"/>
                          <a:sym typeface="Arial"/>
                        </a:rPr>
                        <a:t>Premiere Pro</a:t>
                      </a:r>
                    </a:p>
                    <a:p>
                      <a:pPr marL="171450" marR="0" lvl="0" indent="-1714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100" b="0" i="0" u="none" strike="noStrike" cap="none">
                          <a:solidFill>
                            <a:schemeClr val="dk1"/>
                          </a:solidFill>
                          <a:latin typeface="+mn-lt"/>
                          <a:ea typeface="+mn-ea"/>
                          <a:cs typeface="+mn-cs"/>
                          <a:sym typeface="Arial"/>
                        </a:rPr>
                        <a:t>After Effects</a:t>
                      </a:r>
                    </a:p>
                    <a:p>
                      <a:pPr marL="171450" marR="0" lvl="0" indent="-1714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100" b="0" i="0" u="none" strike="noStrike" cap="none">
                          <a:solidFill>
                            <a:schemeClr val="dk1"/>
                          </a:solidFill>
                          <a:latin typeface="+mn-lt"/>
                          <a:ea typeface="+mn-ea"/>
                          <a:cs typeface="+mn-cs"/>
                          <a:sym typeface="Arial"/>
                        </a:rPr>
                        <a:t>Các công cụ AI</a:t>
                      </a:r>
                    </a:p>
                  </a:txBody>
                  <a:tcPr anchor="ctr"/>
                </a:tc>
                <a:tc>
                  <a:txBody>
                    <a:bodyPr/>
                    <a:lstStyle/>
                    <a:p>
                      <a:pPr marL="0" indent="0" algn="just">
                        <a:spcBef>
                          <a:spcPts val="0"/>
                        </a:spcBef>
                        <a:buFont typeface="+mj-lt"/>
                        <a:buNone/>
                      </a:pPr>
                      <a:r>
                        <a:rPr lang="en-US" sz="1100"/>
                        <a:t>Cho phép thiết kế hình ảnh, video, âm thanh</a:t>
                      </a:r>
                    </a:p>
                  </a:txBody>
                  <a:tcPr anchor="ctr"/>
                </a:tc>
                <a:extLst>
                  <a:ext uri="{0D108BD9-81ED-4DB2-BD59-A6C34878D82A}">
                    <a16:rowId xmlns:a16="http://schemas.microsoft.com/office/drawing/2014/main" val="3018098131"/>
                  </a:ext>
                </a:extLst>
              </a:tr>
              <a:tr h="740891">
                <a:tc>
                  <a:txBody>
                    <a:bodyPr/>
                    <a:lstStyle/>
                    <a:p>
                      <a:pPr marL="0" indent="0" algn="just">
                        <a:spcBef>
                          <a:spcPts val="0"/>
                        </a:spcBef>
                        <a:buFont typeface="Arial" panose="020B0604020202020204" pitchFamily="34" charset="0"/>
                        <a:buNone/>
                      </a:pPr>
                      <a:r>
                        <a:rPr lang="en-US" sz="1100" b="0" i="0" u="none" strike="noStrike" cap="none">
                          <a:solidFill>
                            <a:schemeClr val="dk1"/>
                          </a:solidFill>
                          <a:latin typeface="+mn-lt"/>
                          <a:ea typeface="+mn-ea"/>
                          <a:cs typeface="+mn-cs"/>
                          <a:sym typeface="Arial"/>
                        </a:rPr>
                        <a:t>Công cụ hỗ trợ đánh giá</a:t>
                      </a:r>
                    </a:p>
                  </a:txBody>
                  <a:tcPr anchor="ctr"/>
                </a:tc>
                <a:tc>
                  <a:txBody>
                    <a:bodyPr/>
                    <a:lstStyle/>
                    <a:p>
                      <a:pPr marL="171450" indent="-17145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Quizizz</a:t>
                      </a:r>
                    </a:p>
                    <a:p>
                      <a:pPr marL="171450" indent="-17145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Kahoot</a:t>
                      </a:r>
                    </a:p>
                    <a:p>
                      <a:pPr marL="171450" indent="-171450" algn="just">
                        <a:spcBef>
                          <a:spcPts val="0"/>
                        </a:spcBef>
                        <a:buFont typeface="Arial" panose="020B0604020202020204" pitchFamily="34" charset="0"/>
                        <a:buChar char="•"/>
                      </a:pPr>
                      <a:r>
                        <a:rPr lang="en-US" sz="1100" b="0" i="0" u="none" strike="noStrike" cap="none">
                          <a:solidFill>
                            <a:schemeClr val="dk1"/>
                          </a:solidFill>
                          <a:latin typeface="+mn-lt"/>
                          <a:ea typeface="+mn-ea"/>
                          <a:cs typeface="+mn-cs"/>
                          <a:sym typeface="Arial"/>
                        </a:rPr>
                        <a:t>Menti</a:t>
                      </a:r>
                    </a:p>
                    <a:p>
                      <a:pPr marL="171450" marR="0" lvl="0" indent="-171450" algn="just"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100" b="0" i="0" u="none" strike="noStrike" cap="none">
                          <a:solidFill>
                            <a:schemeClr val="dk1"/>
                          </a:solidFill>
                          <a:latin typeface="+mn-lt"/>
                          <a:ea typeface="+mn-ea"/>
                          <a:cs typeface="+mn-cs"/>
                          <a:sym typeface="Arial"/>
                        </a:rPr>
                        <a:t>Blooket</a:t>
                      </a:r>
                    </a:p>
                  </a:txBody>
                  <a:tcPr anchor="ctr"/>
                </a:tc>
                <a:tc>
                  <a:txBody>
                    <a:bodyPr/>
                    <a:lstStyle/>
                    <a:p>
                      <a:pPr marL="0" indent="0" algn="just">
                        <a:spcBef>
                          <a:spcPts val="0"/>
                        </a:spcBef>
                        <a:buFont typeface="+mj-lt"/>
                        <a:buNone/>
                      </a:pPr>
                      <a:r>
                        <a:rPr lang="en-US" sz="1100"/>
                        <a:t>Cho phép tạo bộ câu hỏi, thống kê kết quả trả lời, tạo các trò chơi</a:t>
                      </a:r>
                    </a:p>
                  </a:txBody>
                  <a:tcPr anchor="ctr"/>
                </a:tc>
                <a:extLst>
                  <a:ext uri="{0D108BD9-81ED-4DB2-BD59-A6C34878D82A}">
                    <a16:rowId xmlns:a16="http://schemas.microsoft.com/office/drawing/2014/main" val="1408850846"/>
                  </a:ext>
                </a:extLst>
              </a:tr>
            </a:tbl>
          </a:graphicData>
        </a:graphic>
      </p:graphicFrame>
    </p:spTree>
    <p:custDataLst>
      <p:tags r:id="rId1"/>
    </p:custDataLst>
    <p:extLst>
      <p:ext uri="{BB962C8B-B14F-4D97-AF65-F5344CB8AC3E}">
        <p14:creationId xmlns:p14="http://schemas.microsoft.com/office/powerpoint/2010/main" val="3317335603"/>
      </p:ext>
    </p:extLst>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D1C2DDF-2DC0-2524-B9D8-D0807D051FA7}"/>
              </a:ext>
            </a:extLst>
          </p:cNvPr>
          <p:cNvSpPr>
            <a:spLocks noGrp="1"/>
          </p:cNvSpPr>
          <p:nvPr>
            <p:ph type="ctrTitle"/>
          </p:nvPr>
        </p:nvSpPr>
        <p:spPr>
          <a:xfrm>
            <a:off x="5499101" y="111450"/>
            <a:ext cx="3273600" cy="1170000"/>
          </a:xfrm>
        </p:spPr>
        <p:txBody>
          <a:bodyPr/>
          <a:lstStyle/>
          <a:p>
            <a:r>
              <a:rPr lang="en-US" sz="1600"/>
              <a:t>CÔNG CỤ AI HỖ TRỢ</a:t>
            </a:r>
          </a:p>
        </p:txBody>
      </p:sp>
    </p:spTree>
    <p:custDataLst>
      <p:tags r:id="rId1"/>
    </p:custDataLst>
    <p:extLst>
      <p:ext uri="{BB962C8B-B14F-4D97-AF65-F5344CB8AC3E}">
        <p14:creationId xmlns:p14="http://schemas.microsoft.com/office/powerpoint/2010/main" val="972486049"/>
      </p:ext>
    </p:extLst>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D1C2DDF-2DC0-2524-B9D8-D0807D051FA7}"/>
              </a:ext>
            </a:extLst>
          </p:cNvPr>
          <p:cNvSpPr>
            <a:spLocks noGrp="1"/>
          </p:cNvSpPr>
          <p:nvPr>
            <p:ph type="ctrTitle"/>
          </p:nvPr>
        </p:nvSpPr>
        <p:spPr>
          <a:xfrm>
            <a:off x="5892801" y="111450"/>
            <a:ext cx="2879900" cy="1170000"/>
          </a:xfrm>
        </p:spPr>
        <p:txBody>
          <a:bodyPr/>
          <a:lstStyle/>
          <a:p>
            <a:r>
              <a:rPr lang="en-US" sz="1600"/>
              <a:t>CẤP ĐỘ SỐ HÓA BÀI GIẢNG</a:t>
            </a:r>
          </a:p>
        </p:txBody>
      </p:sp>
      <p:graphicFrame>
        <p:nvGraphicFramePr>
          <p:cNvPr id="2" name="Table 1">
            <a:extLst>
              <a:ext uri="{FF2B5EF4-FFF2-40B4-BE49-F238E27FC236}">
                <a16:creationId xmlns:a16="http://schemas.microsoft.com/office/drawing/2014/main" id="{3D8278B8-D4F5-D675-3853-4D20EE0D6F88}"/>
              </a:ext>
            </a:extLst>
          </p:cNvPr>
          <p:cNvGraphicFramePr>
            <a:graphicFrameLocks noGrp="1"/>
          </p:cNvGraphicFramePr>
          <p:nvPr>
            <p:extLst>
              <p:ext uri="{D42A27DB-BD31-4B8C-83A1-F6EECF244321}">
                <p14:modId xmlns:p14="http://schemas.microsoft.com/office/powerpoint/2010/main" val="3816160248"/>
              </p:ext>
            </p:extLst>
          </p:nvPr>
        </p:nvGraphicFramePr>
        <p:xfrm>
          <a:off x="371299" y="1451828"/>
          <a:ext cx="8401402" cy="2893713"/>
        </p:xfrm>
        <a:graphic>
          <a:graphicData uri="http://schemas.openxmlformats.org/drawingml/2006/table">
            <a:tbl>
              <a:tblPr firstRow="1" bandRow="1">
                <a:tableStyleId>{7DF18680-E054-41AD-8BC1-D1AEF772440D}</a:tableStyleId>
              </a:tblPr>
              <a:tblGrid>
                <a:gridCol w="1241410">
                  <a:extLst>
                    <a:ext uri="{9D8B030D-6E8A-4147-A177-3AD203B41FA5}">
                      <a16:colId xmlns:a16="http://schemas.microsoft.com/office/drawing/2014/main" val="3625701527"/>
                    </a:ext>
                  </a:extLst>
                </a:gridCol>
                <a:gridCol w="4197541">
                  <a:extLst>
                    <a:ext uri="{9D8B030D-6E8A-4147-A177-3AD203B41FA5}">
                      <a16:colId xmlns:a16="http://schemas.microsoft.com/office/drawing/2014/main" val="4267534077"/>
                    </a:ext>
                  </a:extLst>
                </a:gridCol>
                <a:gridCol w="2962451">
                  <a:extLst>
                    <a:ext uri="{9D8B030D-6E8A-4147-A177-3AD203B41FA5}">
                      <a16:colId xmlns:a16="http://schemas.microsoft.com/office/drawing/2014/main" val="3609329274"/>
                    </a:ext>
                  </a:extLst>
                </a:gridCol>
              </a:tblGrid>
              <a:tr h="288072">
                <a:tc>
                  <a:txBody>
                    <a:bodyPr/>
                    <a:lstStyle/>
                    <a:p>
                      <a:pPr algn="ctr" fontAlgn="ctr"/>
                      <a:r>
                        <a:rPr lang="en-US" sz="1000" u="none" strike="noStrike">
                          <a:effectLst/>
                        </a:rPr>
                        <a:t>Cấp độ</a:t>
                      </a:r>
                      <a:endParaRPr lang="en-US" sz="1000" b="1" i="0" u="none" strike="noStrike">
                        <a:solidFill>
                          <a:srgbClr val="FFFFFF"/>
                        </a:solidFill>
                        <a:effectLst/>
                        <a:latin typeface="Arial" panose="020B0604020202020204" pitchFamily="34" charset="0"/>
                      </a:endParaRPr>
                    </a:p>
                  </a:txBody>
                  <a:tcPr marL="9318" marR="9318" marT="9318" marB="0" anchor="ctr"/>
                </a:tc>
                <a:tc>
                  <a:txBody>
                    <a:bodyPr/>
                    <a:lstStyle/>
                    <a:p>
                      <a:pPr algn="ctr" fontAlgn="ctr"/>
                      <a:r>
                        <a:rPr lang="en-US" sz="1000" u="none" strike="noStrike">
                          <a:effectLst/>
                        </a:rPr>
                        <a:t>Mô tả</a:t>
                      </a:r>
                      <a:endParaRPr lang="en-US" sz="1000" b="1" i="0" u="none" strike="noStrike">
                        <a:solidFill>
                          <a:srgbClr val="FFFFFF"/>
                        </a:solidFill>
                        <a:effectLst/>
                        <a:latin typeface="Arial" panose="020B0604020202020204" pitchFamily="34" charset="0"/>
                      </a:endParaRPr>
                    </a:p>
                  </a:txBody>
                  <a:tcPr marL="9318" marR="9318" marT="9318" marB="0" anchor="ctr"/>
                </a:tc>
                <a:tc>
                  <a:txBody>
                    <a:bodyPr/>
                    <a:lstStyle/>
                    <a:p>
                      <a:pPr algn="ctr" fontAlgn="ctr"/>
                      <a:r>
                        <a:rPr lang="en-US" sz="1000" u="none" strike="noStrike">
                          <a:effectLst/>
                        </a:rPr>
                        <a:t>Thời gian thực hiện</a:t>
                      </a:r>
                      <a:endParaRPr lang="en-US" sz="1000" b="1" i="0" u="none" strike="noStrike">
                        <a:solidFill>
                          <a:srgbClr val="FFFFFF"/>
                        </a:solidFill>
                        <a:effectLst/>
                        <a:latin typeface="Arial" panose="020B0604020202020204" pitchFamily="34" charset="0"/>
                      </a:endParaRPr>
                    </a:p>
                  </a:txBody>
                  <a:tcPr marL="9318" marR="9318" marT="9318" marB="0" anchor="ctr"/>
                </a:tc>
                <a:extLst>
                  <a:ext uri="{0D108BD9-81ED-4DB2-BD59-A6C34878D82A}">
                    <a16:rowId xmlns:a16="http://schemas.microsoft.com/office/drawing/2014/main" val="2193153068"/>
                  </a:ext>
                </a:extLst>
              </a:tr>
              <a:tr h="802665">
                <a:tc>
                  <a:txBody>
                    <a:bodyPr/>
                    <a:lstStyle/>
                    <a:p>
                      <a:pPr algn="ctr" fontAlgn="ctr"/>
                      <a:r>
                        <a:rPr lang="en-US" sz="1000" u="none" strike="noStrike">
                          <a:effectLst/>
                        </a:rPr>
                        <a:t>Cấp độ 1</a:t>
                      </a:r>
                      <a:endParaRPr lang="en-US" sz="1000" b="0" i="0" u="none" strike="noStrike">
                        <a:solidFill>
                          <a:srgbClr val="000000"/>
                        </a:solidFill>
                        <a:effectLst/>
                        <a:latin typeface="Arial" panose="020B0604020202020204" pitchFamily="34" charset="0"/>
                      </a:endParaRPr>
                    </a:p>
                  </a:txBody>
                  <a:tcPr marL="9318" marR="9318" marT="9318" marB="0" anchor="ctr"/>
                </a:tc>
                <a:tc>
                  <a:txBody>
                    <a:bodyPr/>
                    <a:lstStyle/>
                    <a:p>
                      <a:pPr marL="63500" indent="0" algn="l" fontAlgn="ctr"/>
                      <a:r>
                        <a:rPr lang="vi-VN" sz="1000" u="none" strike="noStrike">
                          <a:effectLst/>
                        </a:rPr>
                        <a:t>- Slide bài giảng được thiết kế tốt về hình ảnh, font chữ, bố cục</a:t>
                      </a:r>
                      <a:br>
                        <a:rPr lang="vi-VN" sz="1000" u="none" strike="noStrike">
                          <a:effectLst/>
                        </a:rPr>
                      </a:br>
                      <a:r>
                        <a:rPr lang="vi-VN" sz="1000" u="none" strike="noStrike">
                          <a:effectLst/>
                        </a:rPr>
                        <a:t>- Số lượng silde trong khóa học không vượt quá 40 slide</a:t>
                      </a:r>
                      <a:br>
                        <a:rPr lang="vi-VN" sz="1000" u="none" strike="noStrike">
                          <a:effectLst/>
                        </a:rPr>
                      </a:br>
                      <a:r>
                        <a:rPr lang="vi-VN" sz="1000" u="none" strike="noStrike">
                          <a:effectLst/>
                        </a:rPr>
                        <a:t>- Đóng gói khóa học theo chuẩn Elearning (SCORM, AICC, CMI5)</a:t>
                      </a:r>
                      <a:endParaRPr lang="en-US" sz="1000" u="none" strike="noStrike">
                        <a:effectLst/>
                      </a:endParaRPr>
                    </a:p>
                    <a:p>
                      <a:pPr marL="63500" indent="0" algn="l" fontAlgn="ctr"/>
                      <a:r>
                        <a:rPr lang="en-US" sz="1000" b="0" i="0" u="none" strike="noStrike">
                          <a:solidFill>
                            <a:srgbClr val="000000"/>
                          </a:solidFill>
                          <a:effectLst/>
                          <a:latin typeface="Arial" panose="020B0604020202020204" pitchFamily="34" charset="0"/>
                        </a:rPr>
                        <a:t>- Không có âm thanh</a:t>
                      </a:r>
                      <a:endParaRPr lang="vi-VN" sz="1000" b="0" i="0" u="none" strike="noStrike">
                        <a:solidFill>
                          <a:srgbClr val="000000"/>
                        </a:solidFill>
                        <a:effectLst/>
                        <a:latin typeface="Arial" panose="020B0604020202020204" pitchFamily="34" charset="0"/>
                      </a:endParaRPr>
                    </a:p>
                  </a:txBody>
                  <a:tcPr marL="9318" marR="9318" marT="9318" marB="0" anchor="ctr"/>
                </a:tc>
                <a:tc>
                  <a:txBody>
                    <a:bodyPr/>
                    <a:lstStyle/>
                    <a:p>
                      <a:pPr marL="63500" indent="0" algn="l" fontAlgn="ctr"/>
                      <a:r>
                        <a:rPr lang="vi-VN" sz="1000" u="none" strike="noStrike">
                          <a:effectLst/>
                        </a:rPr>
                        <a:t>Trong vòng 10 ngày làm việc kể từ khi nhận được đầy đủ tài liệu</a:t>
                      </a:r>
                      <a:endParaRPr lang="vi-VN" sz="1000" b="0" i="0" u="none" strike="noStrike">
                        <a:solidFill>
                          <a:srgbClr val="000000"/>
                        </a:solidFill>
                        <a:effectLst/>
                        <a:latin typeface="Arial" panose="020B0604020202020204" pitchFamily="34" charset="0"/>
                      </a:endParaRPr>
                    </a:p>
                  </a:txBody>
                  <a:tcPr marL="9318" marR="9318" marT="9318" marB="0" anchor="ctr"/>
                </a:tc>
                <a:extLst>
                  <a:ext uri="{0D108BD9-81ED-4DB2-BD59-A6C34878D82A}">
                    <a16:rowId xmlns:a16="http://schemas.microsoft.com/office/drawing/2014/main" val="1853123216"/>
                  </a:ext>
                </a:extLst>
              </a:tr>
              <a:tr h="802665">
                <a:tc>
                  <a:txBody>
                    <a:bodyPr/>
                    <a:lstStyle/>
                    <a:p>
                      <a:pPr algn="ctr" fontAlgn="ctr"/>
                      <a:r>
                        <a:rPr lang="en-US" sz="1000" u="none" strike="noStrike">
                          <a:effectLst/>
                        </a:rPr>
                        <a:t>Cấp độ 2</a:t>
                      </a:r>
                      <a:endParaRPr lang="en-US" sz="1000" b="0" i="0" u="none" strike="noStrike">
                        <a:solidFill>
                          <a:srgbClr val="000000"/>
                        </a:solidFill>
                        <a:effectLst/>
                        <a:latin typeface="Arial" panose="020B0604020202020204" pitchFamily="34" charset="0"/>
                      </a:endParaRPr>
                    </a:p>
                  </a:txBody>
                  <a:tcPr marL="9318" marR="9318" marT="9318" marB="0" anchor="ctr"/>
                </a:tc>
                <a:tc>
                  <a:txBody>
                    <a:bodyPr/>
                    <a:lstStyle/>
                    <a:p>
                      <a:pPr marL="63500" indent="0" algn="l" fontAlgn="ctr"/>
                      <a:r>
                        <a:rPr lang="vi-VN" sz="1000" u="none" strike="noStrike">
                          <a:effectLst/>
                        </a:rPr>
                        <a:t>- Slide bài giảng được thiết kế tốt về hình ảnh, font chữ, bố cục</a:t>
                      </a:r>
                      <a:br>
                        <a:rPr lang="vi-VN" sz="1000" u="none" strike="noStrike">
                          <a:effectLst/>
                        </a:rPr>
                      </a:br>
                      <a:r>
                        <a:rPr lang="vi-VN" sz="1000" u="none" strike="noStrike">
                          <a:effectLst/>
                        </a:rPr>
                        <a:t>- Các slide được ghép âm thanh đồng bộ với các hiệu ứng nội dung</a:t>
                      </a:r>
                      <a:br>
                        <a:rPr lang="vi-VN" sz="1000" u="none" strike="noStrike">
                          <a:effectLst/>
                        </a:rPr>
                      </a:br>
                      <a:r>
                        <a:rPr lang="vi-VN" sz="1000" u="none" strike="noStrike">
                          <a:effectLst/>
                        </a:rPr>
                        <a:t>- Số lượng các silde trong khóa học không vượt quá 40 slide</a:t>
                      </a:r>
                      <a:br>
                        <a:rPr lang="vi-VN" sz="1000" u="none" strike="noStrike">
                          <a:effectLst/>
                        </a:rPr>
                      </a:br>
                      <a:r>
                        <a:rPr lang="vi-VN" sz="1000" u="none" strike="noStrike">
                          <a:effectLst/>
                        </a:rPr>
                        <a:t>- Đóng gói khóa học theo chuẩn Elearning (SCORM, AICC, CMI5)</a:t>
                      </a:r>
                      <a:endParaRPr lang="vi-VN" sz="1000" b="0" i="0" u="none" strike="noStrike">
                        <a:solidFill>
                          <a:srgbClr val="000000"/>
                        </a:solidFill>
                        <a:effectLst/>
                        <a:latin typeface="Arial" panose="020B0604020202020204" pitchFamily="34" charset="0"/>
                      </a:endParaRPr>
                    </a:p>
                  </a:txBody>
                  <a:tcPr marL="9318" marR="9318" marT="9318" marB="0" anchor="ctr"/>
                </a:tc>
                <a:tc>
                  <a:txBody>
                    <a:bodyPr/>
                    <a:lstStyle/>
                    <a:p>
                      <a:pPr marL="63500" indent="0" algn="l" fontAlgn="ctr"/>
                      <a:r>
                        <a:rPr lang="vi-VN" sz="1000" u="none" strike="noStrike">
                          <a:effectLst/>
                        </a:rPr>
                        <a:t>Trong vòng 20 ngày làm việc kể từ khi nhận được đầy đủ tài liệu và file ghi âm</a:t>
                      </a:r>
                      <a:endParaRPr lang="vi-VN" sz="1000" b="0" i="0" u="none" strike="noStrike">
                        <a:solidFill>
                          <a:srgbClr val="000000"/>
                        </a:solidFill>
                        <a:effectLst/>
                        <a:latin typeface="Arial" panose="020B0604020202020204" pitchFamily="34" charset="0"/>
                      </a:endParaRPr>
                    </a:p>
                  </a:txBody>
                  <a:tcPr marL="9318" marR="9318" marT="9318" marB="0" anchor="ctr"/>
                </a:tc>
                <a:extLst>
                  <a:ext uri="{0D108BD9-81ED-4DB2-BD59-A6C34878D82A}">
                    <a16:rowId xmlns:a16="http://schemas.microsoft.com/office/drawing/2014/main" val="3218720548"/>
                  </a:ext>
                </a:extLst>
              </a:tr>
              <a:tr h="1000311">
                <a:tc>
                  <a:txBody>
                    <a:bodyPr/>
                    <a:lstStyle/>
                    <a:p>
                      <a:pPr algn="ctr" fontAlgn="ctr"/>
                      <a:r>
                        <a:rPr lang="en-US" sz="1000" u="none" strike="noStrike">
                          <a:effectLst/>
                        </a:rPr>
                        <a:t>Cấp độ 3</a:t>
                      </a:r>
                      <a:endParaRPr lang="en-US" sz="1000" b="0" i="0" u="none" strike="noStrike">
                        <a:solidFill>
                          <a:srgbClr val="000000"/>
                        </a:solidFill>
                        <a:effectLst/>
                        <a:latin typeface="Arial" panose="020B0604020202020204" pitchFamily="34" charset="0"/>
                      </a:endParaRPr>
                    </a:p>
                  </a:txBody>
                  <a:tcPr marL="9318" marR="9318" marT="9318" marB="0" anchor="ctr"/>
                </a:tc>
                <a:tc>
                  <a:txBody>
                    <a:bodyPr/>
                    <a:lstStyle/>
                    <a:p>
                      <a:pPr marL="63500" indent="0" algn="l" fontAlgn="ctr"/>
                      <a:r>
                        <a:rPr lang="vi-VN" sz="1000" u="none" strike="noStrike">
                          <a:effectLst/>
                        </a:rPr>
                        <a:t>- Slide bài giảng được thiết kế tốt về hình ảnh, font chữ, bố cục</a:t>
                      </a:r>
                      <a:br>
                        <a:rPr lang="vi-VN" sz="1000" u="none" strike="noStrike">
                          <a:effectLst/>
                        </a:rPr>
                      </a:br>
                      <a:r>
                        <a:rPr lang="vi-VN" sz="1000" u="none" strike="noStrike">
                          <a:effectLst/>
                        </a:rPr>
                        <a:t>- Các slide được ghép âm thanh đồng bộ với các hiệu ứng nội dung</a:t>
                      </a:r>
                      <a:br>
                        <a:rPr lang="vi-VN" sz="1000" u="none" strike="noStrike">
                          <a:effectLst/>
                        </a:rPr>
                      </a:br>
                      <a:r>
                        <a:rPr lang="vi-VN" sz="1000" u="none" strike="noStrike">
                          <a:effectLst/>
                        </a:rPr>
                        <a:t>- Quay video, tạo dựng clip hoặc mô phỏng thao tác sử dụng phần mềm</a:t>
                      </a:r>
                      <a:br>
                        <a:rPr lang="vi-VN" sz="1000" u="none" strike="noStrike">
                          <a:effectLst/>
                        </a:rPr>
                      </a:br>
                      <a:r>
                        <a:rPr lang="vi-VN" sz="1000" u="none" strike="noStrike">
                          <a:effectLst/>
                        </a:rPr>
                        <a:t>- Số lượng các silde trong khóa học không vượt quá </a:t>
                      </a:r>
                      <a:r>
                        <a:rPr lang="en-US" sz="1000" u="none" strike="noStrike">
                          <a:effectLst/>
                        </a:rPr>
                        <a:t>4</a:t>
                      </a:r>
                      <a:r>
                        <a:rPr lang="vi-VN" sz="1000" u="none" strike="noStrike">
                          <a:effectLst/>
                        </a:rPr>
                        <a:t>0 slide</a:t>
                      </a:r>
                      <a:br>
                        <a:rPr lang="vi-VN" sz="1000" u="none" strike="noStrike">
                          <a:effectLst/>
                        </a:rPr>
                      </a:br>
                      <a:r>
                        <a:rPr lang="vi-VN" sz="1000" u="none" strike="noStrike">
                          <a:effectLst/>
                        </a:rPr>
                        <a:t>- Đóng gói khóa học theo chuẩn Elearning (SCORM, AICC, CMI5)</a:t>
                      </a:r>
                      <a:endParaRPr lang="vi-VN" sz="1000" b="0" i="0" u="none" strike="noStrike">
                        <a:solidFill>
                          <a:srgbClr val="000000"/>
                        </a:solidFill>
                        <a:effectLst/>
                        <a:latin typeface="Arial" panose="020B0604020202020204" pitchFamily="34" charset="0"/>
                      </a:endParaRPr>
                    </a:p>
                  </a:txBody>
                  <a:tcPr marL="9318" marR="9318" marT="9318" marB="0" anchor="ctr"/>
                </a:tc>
                <a:tc>
                  <a:txBody>
                    <a:bodyPr/>
                    <a:lstStyle/>
                    <a:p>
                      <a:pPr marL="63500" indent="0" algn="l" fontAlgn="ctr"/>
                      <a:r>
                        <a:rPr lang="vi-VN" sz="1000" u="none" strike="noStrike">
                          <a:effectLst/>
                        </a:rPr>
                        <a:t>Trong vòng tối thiểu 30 ngày làm việc tùy theo mức độ phức tạp của khóa học kể từ khi nhận được đầy đủ tài liệu, file ghi âm và clip</a:t>
                      </a:r>
                      <a:endParaRPr lang="vi-VN" sz="1000" b="0" i="0" u="none" strike="noStrike">
                        <a:solidFill>
                          <a:srgbClr val="000000"/>
                        </a:solidFill>
                        <a:effectLst/>
                        <a:latin typeface="Arial" panose="020B0604020202020204" pitchFamily="34" charset="0"/>
                      </a:endParaRPr>
                    </a:p>
                  </a:txBody>
                  <a:tcPr marL="9318" marR="9318" marT="9318" marB="0" anchor="ctr"/>
                </a:tc>
                <a:extLst>
                  <a:ext uri="{0D108BD9-81ED-4DB2-BD59-A6C34878D82A}">
                    <a16:rowId xmlns:a16="http://schemas.microsoft.com/office/drawing/2014/main" val="769426021"/>
                  </a:ext>
                </a:extLst>
              </a:tr>
            </a:tbl>
          </a:graphicData>
        </a:graphic>
      </p:graphicFrame>
    </p:spTree>
    <p:custDataLst>
      <p:tags r:id="rId1"/>
    </p:custDataLst>
    <p:extLst>
      <p:ext uri="{BB962C8B-B14F-4D97-AF65-F5344CB8AC3E}">
        <p14:creationId xmlns:p14="http://schemas.microsoft.com/office/powerpoint/2010/main" val="1999595643"/>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Shape 1032"/>
        <p:cNvGrpSpPr/>
        <p:nvPr/>
      </p:nvGrpSpPr>
      <p:grpSpPr>
        <a:xfrm>
          <a:off x="0" y="0"/>
          <a:ext cx="0" cy="0"/>
          <a:chOff x="0" y="0"/>
          <a:chExt cx="0" cy="0"/>
        </a:xfrm>
      </p:grpSpPr>
      <p:sp>
        <p:nvSpPr>
          <p:cNvPr id="1036" name="Google Shape;1036;p56"/>
          <p:cNvSpPr txBox="1">
            <a:spLocks noGrp="1"/>
          </p:cNvSpPr>
          <p:nvPr>
            <p:ph type="ctrTitle"/>
          </p:nvPr>
        </p:nvSpPr>
        <p:spPr>
          <a:xfrm flipH="1">
            <a:off x="5478383" y="1506980"/>
            <a:ext cx="2285700" cy="178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s">
                <a:solidFill>
                  <a:schemeClr val="accent4">
                    <a:lumMod val="50000"/>
                  </a:schemeClr>
                </a:solidFill>
                <a:latin typeface="SVN-Gilroy SemiBold" panose="00000700000000000000" pitchFamily="50" charset="0"/>
              </a:rPr>
              <a:t>THANKS</a:t>
            </a:r>
            <a:endParaRPr>
              <a:solidFill>
                <a:schemeClr val="accent4">
                  <a:lumMod val="50000"/>
                </a:schemeClr>
              </a:solidFill>
              <a:latin typeface="SVN-Gilroy SemiBold" panose="00000700000000000000" pitchFamily="50" charset="0"/>
            </a:endParaRPr>
          </a:p>
        </p:txBody>
      </p:sp>
      <p:sp>
        <p:nvSpPr>
          <p:cNvPr id="1037" name="Google Shape;1037;p56"/>
          <p:cNvSpPr txBox="1">
            <a:spLocks noGrp="1"/>
          </p:cNvSpPr>
          <p:nvPr>
            <p:ph type="ctrTitle" idx="2"/>
          </p:nvPr>
        </p:nvSpPr>
        <p:spPr>
          <a:xfrm flipH="1">
            <a:off x="5489958" y="1483830"/>
            <a:ext cx="2285700" cy="1782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s">
                <a:latin typeface="SVN-Gilroy SemiBold" panose="00000700000000000000" pitchFamily="50" charset="0"/>
              </a:rPr>
              <a:t>THANKS</a:t>
            </a:r>
            <a:endParaRPr>
              <a:latin typeface="SVN-Gilroy SemiBold" panose="00000700000000000000" pitchFamily="50"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96000"/>
            <a:lum/>
          </a:blip>
          <a:srcRect/>
          <a:stretch>
            <a:fillRect/>
          </a:stretch>
        </a:blipFill>
        <a:effectLst/>
      </p:bgPr>
    </p:bg>
    <p:spTree>
      <p:nvGrpSpPr>
        <p:cNvPr id="1" name="Shape 326"/>
        <p:cNvGrpSpPr/>
        <p:nvPr/>
      </p:nvGrpSpPr>
      <p:grpSpPr>
        <a:xfrm>
          <a:off x="0" y="0"/>
          <a:ext cx="0" cy="0"/>
          <a:chOff x="0" y="0"/>
          <a:chExt cx="0" cy="0"/>
        </a:xfrm>
      </p:grpSpPr>
      <p:sp>
        <p:nvSpPr>
          <p:cNvPr id="327" name="Google Shape;327;p36"/>
          <p:cNvSpPr txBox="1">
            <a:spLocks noGrp="1"/>
          </p:cNvSpPr>
          <p:nvPr>
            <p:ph type="ctrTitle" idx="2"/>
          </p:nvPr>
        </p:nvSpPr>
        <p:spPr>
          <a:xfrm flipH="1">
            <a:off x="2100832" y="673751"/>
            <a:ext cx="2285700" cy="888452"/>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s" b="1">
                <a:latin typeface="SVN-Gilroy SemiBold" panose="00000700000000000000" pitchFamily="50" charset="0"/>
              </a:rPr>
              <a:t>E-LEARNING LÀ GÌ?</a:t>
            </a:r>
            <a:endParaRPr b="1">
              <a:latin typeface="SVN-Gilroy SemiBold" panose="00000700000000000000" pitchFamily="50" charset="0"/>
            </a:endParaRPr>
          </a:p>
        </p:txBody>
      </p:sp>
      <p:sp>
        <p:nvSpPr>
          <p:cNvPr id="328" name="Google Shape;328;p36"/>
          <p:cNvSpPr txBox="1">
            <a:spLocks noGrp="1"/>
          </p:cNvSpPr>
          <p:nvPr>
            <p:ph type="title"/>
          </p:nvPr>
        </p:nvSpPr>
        <p:spPr>
          <a:xfrm>
            <a:off x="244925" y="236710"/>
            <a:ext cx="2536800" cy="1555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 sz="9600">
                <a:solidFill>
                  <a:srgbClr val="F3F3F3"/>
                </a:solidFill>
              </a:rPr>
              <a:t>01</a:t>
            </a:r>
            <a:endParaRPr sz="9600">
              <a:solidFill>
                <a:srgbClr val="F3F3F3"/>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25148"/>
        </a:solidFill>
        <a:effectLst/>
      </p:bgPr>
    </p:bg>
    <p:spTree>
      <p:nvGrpSpPr>
        <p:cNvPr id="1" name="Shape 315"/>
        <p:cNvGrpSpPr/>
        <p:nvPr/>
      </p:nvGrpSpPr>
      <p:grpSpPr>
        <a:xfrm>
          <a:off x="0" y="0"/>
          <a:ext cx="0" cy="0"/>
          <a:chOff x="0" y="0"/>
          <a:chExt cx="0" cy="0"/>
        </a:xfrm>
      </p:grpSpPr>
      <p:sp>
        <p:nvSpPr>
          <p:cNvPr id="318" name="Google Shape;318;p35"/>
          <p:cNvSpPr txBox="1">
            <a:spLocks noGrp="1"/>
          </p:cNvSpPr>
          <p:nvPr>
            <p:ph type="ctrTitle" idx="4"/>
          </p:nvPr>
        </p:nvSpPr>
        <p:spPr>
          <a:xfrm>
            <a:off x="6427304" y="111450"/>
            <a:ext cx="2345396" cy="1170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sz="1600"/>
              <a:t>E-LEARNING LÀ GÌ?</a:t>
            </a:r>
          </a:p>
        </p:txBody>
      </p:sp>
      <p:grpSp>
        <p:nvGrpSpPr>
          <p:cNvPr id="3" name="Group 2">
            <a:extLst>
              <a:ext uri="{FF2B5EF4-FFF2-40B4-BE49-F238E27FC236}">
                <a16:creationId xmlns:a16="http://schemas.microsoft.com/office/drawing/2014/main" id="{549BA95E-F733-8C1B-698B-620FA533E33E}"/>
              </a:ext>
            </a:extLst>
          </p:cNvPr>
          <p:cNvGrpSpPr/>
          <p:nvPr/>
        </p:nvGrpSpPr>
        <p:grpSpPr>
          <a:xfrm>
            <a:off x="0" y="1417978"/>
            <a:ext cx="9144000" cy="2566575"/>
            <a:chOff x="0" y="1417978"/>
            <a:chExt cx="9144000" cy="2566575"/>
          </a:xfrm>
        </p:grpSpPr>
        <p:sp>
          <p:nvSpPr>
            <p:cNvPr id="4" name="Rectangle 3">
              <a:extLst>
                <a:ext uri="{FF2B5EF4-FFF2-40B4-BE49-F238E27FC236}">
                  <a16:creationId xmlns:a16="http://schemas.microsoft.com/office/drawing/2014/main" id="{7D76440B-9C0F-2BE9-8C44-CF9A9DAD7C4B}"/>
                </a:ext>
              </a:extLst>
            </p:cNvPr>
            <p:cNvSpPr/>
            <p:nvPr/>
          </p:nvSpPr>
          <p:spPr>
            <a:xfrm>
              <a:off x="0" y="1417978"/>
              <a:ext cx="9144000" cy="2566575"/>
            </a:xfrm>
            <a:prstGeom prst="rect">
              <a:avLst/>
            </a:prstGeom>
            <a:solidFill>
              <a:schemeClr val="accent6">
                <a:lumMod val="20000"/>
                <a:lumOff val="8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976ABBD-0D0D-9E4B-9FE4-2293C17DB465}"/>
                </a:ext>
              </a:extLst>
            </p:cNvPr>
            <p:cNvSpPr txBox="1"/>
            <p:nvPr>
              <p:custDataLst>
                <p:tags r:id="rId2"/>
              </p:custDataLst>
            </p:nvPr>
          </p:nvSpPr>
          <p:spPr>
            <a:xfrm>
              <a:off x="1008139" y="2202418"/>
              <a:ext cx="7127721" cy="738664"/>
            </a:xfrm>
            <a:prstGeom prst="rect">
              <a:avLst/>
            </a:prstGeom>
            <a:noFill/>
          </p:spPr>
          <p:txBody>
            <a:bodyPr wrap="square" rtlCol="0">
              <a:spAutoFit/>
            </a:bodyPr>
            <a:lstStyle/>
            <a:p>
              <a:pPr algn="ctr">
                <a:spcBef>
                  <a:spcPts val="600"/>
                </a:spcBef>
              </a:pPr>
              <a:r>
                <a:rPr lang="vi-VN" i="1">
                  <a:solidFill>
                    <a:srgbClr val="292929"/>
                  </a:solidFill>
                  <a:effectLst/>
                  <a:latin typeface="+mn-lt"/>
                </a:rPr>
                <a:t>E-learning (hay còn gọi là học trực tuyến) là phương pháp học tập sử dụng các thiết bị điện tử có kết nối mạng internet có lưu </a:t>
              </a:r>
              <a:r>
                <a:rPr lang="en-US" i="1">
                  <a:solidFill>
                    <a:srgbClr val="292929"/>
                  </a:solidFill>
                  <a:effectLst/>
                  <a:latin typeface="+mn-lt"/>
                </a:rPr>
                <a:t>tr</a:t>
              </a:r>
              <a:r>
                <a:rPr lang="vi-VN" i="1">
                  <a:solidFill>
                    <a:srgbClr val="292929"/>
                  </a:solidFill>
                  <a:effectLst/>
                  <a:latin typeface="+mn-lt"/>
                </a:rPr>
                <a:t>ữ sẵn các bài giảng điện tử và phần mềm giúp cho việc học trở nên linh hoạt và tiện lợi hơn.</a:t>
              </a:r>
              <a:endParaRPr lang="en-US" sz="1200" i="1">
                <a:solidFill>
                  <a:srgbClr val="914235"/>
                </a:solidFill>
                <a:latin typeface="+mn-lt"/>
              </a:endParaRPr>
            </a:p>
          </p:txBody>
        </p:sp>
      </p:grpSp>
    </p:spTree>
    <p:custDataLst>
      <p:tags r:id="rId1"/>
    </p:custDataLst>
    <p:extLst>
      <p:ext uri="{BB962C8B-B14F-4D97-AF65-F5344CB8AC3E}">
        <p14:creationId xmlns:p14="http://schemas.microsoft.com/office/powerpoint/2010/main" val="3925136025"/>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Shape 822"/>
        <p:cNvGrpSpPr/>
        <p:nvPr/>
      </p:nvGrpSpPr>
      <p:grpSpPr>
        <a:xfrm>
          <a:off x="0" y="0"/>
          <a:ext cx="0" cy="0"/>
          <a:chOff x="0" y="0"/>
          <a:chExt cx="0" cy="0"/>
        </a:xfrm>
      </p:grpSpPr>
      <p:sp>
        <p:nvSpPr>
          <p:cNvPr id="831" name="Google Shape;831;p48"/>
          <p:cNvSpPr txBox="1">
            <a:spLocks noGrp="1"/>
          </p:cNvSpPr>
          <p:nvPr>
            <p:ph type="ctrTitle"/>
          </p:nvPr>
        </p:nvSpPr>
        <p:spPr>
          <a:xfrm>
            <a:off x="5274645" y="111450"/>
            <a:ext cx="3498056" cy="1170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sz="1600"/>
              <a:t>E-LEARNING KHÁC GÌ</a:t>
            </a:r>
            <a:br>
              <a:rPr lang="en-US" sz="1600">
                <a:solidFill>
                  <a:srgbClr val="FF00FF"/>
                </a:solidFill>
              </a:rPr>
            </a:br>
            <a:r>
              <a:rPr lang="en-US" sz="1600"/>
              <a:t>VỚI CÁCH HỌC TRUYỀN THỐNG?</a:t>
            </a:r>
          </a:p>
        </p:txBody>
      </p:sp>
      <p:graphicFrame>
        <p:nvGraphicFramePr>
          <p:cNvPr id="3" name="Table 2">
            <a:extLst>
              <a:ext uri="{FF2B5EF4-FFF2-40B4-BE49-F238E27FC236}">
                <a16:creationId xmlns:a16="http://schemas.microsoft.com/office/drawing/2014/main" id="{F8268F1E-859D-C192-557B-16E96FAE97A8}"/>
              </a:ext>
            </a:extLst>
          </p:cNvPr>
          <p:cNvGraphicFramePr>
            <a:graphicFrameLocks noGrp="1"/>
          </p:cNvGraphicFramePr>
          <p:nvPr>
            <p:extLst>
              <p:ext uri="{D42A27DB-BD31-4B8C-83A1-F6EECF244321}">
                <p14:modId xmlns:p14="http://schemas.microsoft.com/office/powerpoint/2010/main" val="1546424757"/>
              </p:ext>
            </p:extLst>
          </p:nvPr>
        </p:nvGraphicFramePr>
        <p:xfrm>
          <a:off x="516477" y="1627240"/>
          <a:ext cx="8111046" cy="2660520"/>
        </p:xfrm>
        <a:graphic>
          <a:graphicData uri="http://schemas.openxmlformats.org/drawingml/2006/table">
            <a:tbl>
              <a:tblPr firstRow="1" bandRow="1" bandCol="1">
                <a:tableStyleId>{7DF18680-E054-41AD-8BC1-D1AEF772440D}</a:tableStyleId>
              </a:tblPr>
              <a:tblGrid>
                <a:gridCol w="1325575">
                  <a:extLst>
                    <a:ext uri="{9D8B030D-6E8A-4147-A177-3AD203B41FA5}">
                      <a16:colId xmlns:a16="http://schemas.microsoft.com/office/drawing/2014/main" val="4111902796"/>
                    </a:ext>
                  </a:extLst>
                </a:gridCol>
                <a:gridCol w="3381881">
                  <a:extLst>
                    <a:ext uri="{9D8B030D-6E8A-4147-A177-3AD203B41FA5}">
                      <a16:colId xmlns:a16="http://schemas.microsoft.com/office/drawing/2014/main" val="2478545526"/>
                    </a:ext>
                  </a:extLst>
                </a:gridCol>
                <a:gridCol w="3403590">
                  <a:extLst>
                    <a:ext uri="{9D8B030D-6E8A-4147-A177-3AD203B41FA5}">
                      <a16:colId xmlns:a16="http://schemas.microsoft.com/office/drawing/2014/main" val="2958943243"/>
                    </a:ext>
                  </a:extLst>
                </a:gridCol>
              </a:tblGrid>
              <a:tr h="344654">
                <a:tc>
                  <a:txBody>
                    <a:bodyPr/>
                    <a:lstStyle/>
                    <a:p>
                      <a:pPr algn="ctr" fontAlgn="t"/>
                      <a:r>
                        <a:rPr lang="en-US" sz="1200">
                          <a:effectLst/>
                        </a:rPr>
                        <a:t>Tiêu chí</a:t>
                      </a:r>
                    </a:p>
                  </a:txBody>
                  <a:tcPr marL="71333" marR="71333" marT="35667" marB="35667" anchor="ctr"/>
                </a:tc>
                <a:tc>
                  <a:txBody>
                    <a:bodyPr/>
                    <a:lstStyle/>
                    <a:p>
                      <a:pPr algn="ctr" fontAlgn="t"/>
                      <a:r>
                        <a:rPr lang="en-US" sz="1200" b="1">
                          <a:effectLst/>
                        </a:rPr>
                        <a:t>E-learning</a:t>
                      </a:r>
                      <a:endParaRPr lang="en-US" sz="1200">
                        <a:effectLst/>
                      </a:endParaRPr>
                    </a:p>
                  </a:txBody>
                  <a:tcPr marL="71333" marR="71333" marT="35667" marB="35667" anchor="ctr"/>
                </a:tc>
                <a:tc>
                  <a:txBody>
                    <a:bodyPr/>
                    <a:lstStyle/>
                    <a:p>
                      <a:pPr algn="ctr" fontAlgn="t"/>
                      <a:r>
                        <a:rPr lang="en-US" sz="1200" b="1">
                          <a:effectLst/>
                        </a:rPr>
                        <a:t>Cách học truyền thống</a:t>
                      </a:r>
                      <a:endParaRPr lang="en-US" sz="1200">
                        <a:effectLst/>
                      </a:endParaRPr>
                    </a:p>
                  </a:txBody>
                  <a:tcPr marL="71333" marR="71333" marT="35667" marB="35667" anchor="ctr"/>
                </a:tc>
                <a:extLst>
                  <a:ext uri="{0D108BD9-81ED-4DB2-BD59-A6C34878D82A}">
                    <a16:rowId xmlns:a16="http://schemas.microsoft.com/office/drawing/2014/main" val="3924634475"/>
                  </a:ext>
                </a:extLst>
              </a:tr>
              <a:tr h="344654">
                <a:tc>
                  <a:txBody>
                    <a:bodyPr/>
                    <a:lstStyle/>
                    <a:p>
                      <a:pPr fontAlgn="t"/>
                      <a:r>
                        <a:rPr lang="en-US" sz="1200" b="1">
                          <a:effectLst/>
                        </a:rPr>
                        <a:t>Thời gian</a:t>
                      </a:r>
                    </a:p>
                  </a:txBody>
                  <a:tcPr marL="71333" marR="71333" marT="35667" marB="35667" anchor="ctr"/>
                </a:tc>
                <a:tc>
                  <a:txBody>
                    <a:bodyPr/>
                    <a:lstStyle/>
                    <a:p>
                      <a:pPr algn="just" fontAlgn="t"/>
                      <a:r>
                        <a:rPr lang="en-US" sz="1200">
                          <a:effectLst/>
                        </a:rPr>
                        <a:t>Linh hoạt, tự chọn thời gian học</a:t>
                      </a:r>
                    </a:p>
                  </a:txBody>
                  <a:tcPr marL="71333" marR="71333" marT="35667" marB="35667" anchor="ctr"/>
                </a:tc>
                <a:tc>
                  <a:txBody>
                    <a:bodyPr/>
                    <a:lstStyle/>
                    <a:p>
                      <a:pPr algn="just" fontAlgn="t"/>
                      <a:r>
                        <a:rPr lang="en-US" sz="1200">
                          <a:effectLst/>
                        </a:rPr>
                        <a:t>Theo lịch học cố định</a:t>
                      </a:r>
                    </a:p>
                  </a:txBody>
                  <a:tcPr marL="71333" marR="71333" marT="35667" marB="35667" anchor="ctr"/>
                </a:tc>
                <a:extLst>
                  <a:ext uri="{0D108BD9-81ED-4DB2-BD59-A6C34878D82A}">
                    <a16:rowId xmlns:a16="http://schemas.microsoft.com/office/drawing/2014/main" val="2307251837"/>
                  </a:ext>
                </a:extLst>
              </a:tr>
              <a:tr h="344654">
                <a:tc>
                  <a:txBody>
                    <a:bodyPr/>
                    <a:lstStyle/>
                    <a:p>
                      <a:pPr fontAlgn="t"/>
                      <a:r>
                        <a:rPr lang="en-US" sz="1200" b="1">
                          <a:effectLst/>
                        </a:rPr>
                        <a:t>Địa điểm</a:t>
                      </a:r>
                    </a:p>
                  </a:txBody>
                  <a:tcPr marL="71333" marR="71333" marT="35667" marB="35667" anchor="ctr"/>
                </a:tc>
                <a:tc>
                  <a:txBody>
                    <a:bodyPr/>
                    <a:lstStyle/>
                    <a:p>
                      <a:pPr algn="just" fontAlgn="t"/>
                      <a:r>
                        <a:rPr lang="en-US" sz="1200">
                          <a:effectLst/>
                        </a:rPr>
                        <a:t>Tự chọn địa điểm học</a:t>
                      </a:r>
                    </a:p>
                  </a:txBody>
                  <a:tcPr marL="71333" marR="71333" marT="35667" marB="35667" anchor="ctr"/>
                </a:tc>
                <a:tc>
                  <a:txBody>
                    <a:bodyPr/>
                    <a:lstStyle/>
                    <a:p>
                      <a:pPr algn="just" fontAlgn="t"/>
                      <a:r>
                        <a:rPr lang="vi-VN" sz="1200">
                          <a:effectLst/>
                        </a:rPr>
                        <a:t>Phải đến trường, phòng học</a:t>
                      </a:r>
                    </a:p>
                  </a:txBody>
                  <a:tcPr marL="71333" marR="71333" marT="35667" marB="35667" anchor="ctr"/>
                </a:tc>
                <a:extLst>
                  <a:ext uri="{0D108BD9-81ED-4DB2-BD59-A6C34878D82A}">
                    <a16:rowId xmlns:a16="http://schemas.microsoft.com/office/drawing/2014/main" val="2183675510"/>
                  </a:ext>
                </a:extLst>
              </a:tr>
              <a:tr h="344654">
                <a:tc>
                  <a:txBody>
                    <a:bodyPr/>
                    <a:lstStyle/>
                    <a:p>
                      <a:pPr fontAlgn="t"/>
                      <a:r>
                        <a:rPr lang="en-US" sz="1200" b="1">
                          <a:effectLst/>
                        </a:rPr>
                        <a:t>Công cụ học</a:t>
                      </a:r>
                    </a:p>
                  </a:txBody>
                  <a:tcPr marL="71333" marR="71333" marT="35667" marB="35667" anchor="ctr"/>
                </a:tc>
                <a:tc>
                  <a:txBody>
                    <a:bodyPr/>
                    <a:lstStyle/>
                    <a:p>
                      <a:pPr algn="just" fontAlgn="t"/>
                      <a:r>
                        <a:rPr lang="en-US" sz="1200">
                          <a:effectLst/>
                        </a:rPr>
                        <a:t>Thiết bị điện tử kết nối internet</a:t>
                      </a:r>
                    </a:p>
                  </a:txBody>
                  <a:tcPr marL="71333" marR="71333" marT="35667" marB="35667" anchor="ctr"/>
                </a:tc>
                <a:tc>
                  <a:txBody>
                    <a:bodyPr/>
                    <a:lstStyle/>
                    <a:p>
                      <a:pPr algn="just" fontAlgn="t"/>
                      <a:r>
                        <a:rPr lang="en-US" sz="1200">
                          <a:effectLst/>
                        </a:rPr>
                        <a:t>Sách giáo khoa, bảng đen, giáo viên</a:t>
                      </a:r>
                    </a:p>
                  </a:txBody>
                  <a:tcPr marL="71333" marR="71333" marT="35667" marB="35667" anchor="ctr"/>
                </a:tc>
                <a:extLst>
                  <a:ext uri="{0D108BD9-81ED-4DB2-BD59-A6C34878D82A}">
                    <a16:rowId xmlns:a16="http://schemas.microsoft.com/office/drawing/2014/main" val="2219838382"/>
                  </a:ext>
                </a:extLst>
              </a:tr>
              <a:tr h="344654">
                <a:tc>
                  <a:txBody>
                    <a:bodyPr/>
                    <a:lstStyle/>
                    <a:p>
                      <a:pPr fontAlgn="t"/>
                      <a:r>
                        <a:rPr lang="en-US" sz="1200" b="1">
                          <a:effectLst/>
                        </a:rPr>
                        <a:t>Kiến thức</a:t>
                      </a:r>
                    </a:p>
                  </a:txBody>
                  <a:tcPr marL="71333" marR="71333" marT="35667" marB="35667" anchor="ctr"/>
                </a:tc>
                <a:tc>
                  <a:txBody>
                    <a:bodyPr/>
                    <a:lstStyle/>
                    <a:p>
                      <a:pPr algn="just" fontAlgn="t"/>
                      <a:r>
                        <a:rPr lang="en-US" sz="1200">
                          <a:effectLst/>
                        </a:rPr>
                        <a:t>Nhiều nguồn tài liệu và kiến thức khác nhau</a:t>
                      </a:r>
                    </a:p>
                  </a:txBody>
                  <a:tcPr marL="71333" marR="71333" marT="35667" marB="35667" anchor="ctr"/>
                </a:tc>
                <a:tc>
                  <a:txBody>
                    <a:bodyPr/>
                    <a:lstStyle/>
                    <a:p>
                      <a:pPr algn="just" fontAlgn="t"/>
                      <a:r>
                        <a:rPr lang="vi-VN" sz="1200">
                          <a:effectLst/>
                        </a:rPr>
                        <a:t>Thường chỉ có sách giáo khoa và giáo viên</a:t>
                      </a:r>
                    </a:p>
                  </a:txBody>
                  <a:tcPr marL="71333" marR="71333" marT="35667" marB="35667" anchor="ctr"/>
                </a:tc>
                <a:extLst>
                  <a:ext uri="{0D108BD9-81ED-4DB2-BD59-A6C34878D82A}">
                    <a16:rowId xmlns:a16="http://schemas.microsoft.com/office/drawing/2014/main" val="110387005"/>
                  </a:ext>
                </a:extLst>
              </a:tr>
              <a:tr h="344654">
                <a:tc>
                  <a:txBody>
                    <a:bodyPr/>
                    <a:lstStyle/>
                    <a:p>
                      <a:pPr fontAlgn="t"/>
                      <a:r>
                        <a:rPr lang="vi-VN" sz="1200" b="1">
                          <a:effectLst/>
                        </a:rPr>
                        <a:t>Tương tác</a:t>
                      </a:r>
                    </a:p>
                  </a:txBody>
                  <a:tcPr marL="71333" marR="71333" marT="35667" marB="35667" anchor="ctr"/>
                </a:tc>
                <a:tc>
                  <a:txBody>
                    <a:bodyPr/>
                    <a:lstStyle/>
                    <a:p>
                      <a:pPr algn="just" fontAlgn="t"/>
                      <a:r>
                        <a:rPr lang="en-US" sz="1200">
                          <a:effectLst/>
                        </a:rPr>
                        <a:t>Trực tuyến thông qua video, chat và diễn đàn</a:t>
                      </a:r>
                    </a:p>
                  </a:txBody>
                  <a:tcPr marL="71333" marR="71333" marT="35667" marB="35667" anchor="ctr"/>
                </a:tc>
                <a:tc>
                  <a:txBody>
                    <a:bodyPr/>
                    <a:lstStyle/>
                    <a:p>
                      <a:pPr algn="just" fontAlgn="t"/>
                      <a:r>
                        <a:rPr lang="en-US" sz="1200">
                          <a:effectLst/>
                        </a:rPr>
                        <a:t>Trực tiếp với giáo viên và học sinh khác</a:t>
                      </a:r>
                    </a:p>
                  </a:txBody>
                  <a:tcPr marL="71333" marR="71333" marT="35667" marB="35667" anchor="ctr"/>
                </a:tc>
                <a:extLst>
                  <a:ext uri="{0D108BD9-81ED-4DB2-BD59-A6C34878D82A}">
                    <a16:rowId xmlns:a16="http://schemas.microsoft.com/office/drawing/2014/main" val="234256857"/>
                  </a:ext>
                </a:extLst>
              </a:tr>
              <a:tr h="592596">
                <a:tc>
                  <a:txBody>
                    <a:bodyPr/>
                    <a:lstStyle/>
                    <a:p>
                      <a:pPr fontAlgn="t"/>
                      <a:r>
                        <a:rPr lang="en-US" sz="1200" b="1">
                          <a:effectLst/>
                        </a:rPr>
                        <a:t>Lợi ích</a:t>
                      </a:r>
                    </a:p>
                  </a:txBody>
                  <a:tcPr marL="71333" marR="71333" marT="35667" marB="35667" anchor="ctr"/>
                </a:tc>
                <a:tc>
                  <a:txBody>
                    <a:bodyPr/>
                    <a:lstStyle/>
                    <a:p>
                      <a:pPr algn="just" fontAlgn="t"/>
                      <a:r>
                        <a:rPr lang="en-US" sz="1200">
                          <a:effectLst/>
                        </a:rPr>
                        <a:t>Linh hoạt, tiết kiệm thời gian và chi phí</a:t>
                      </a:r>
                    </a:p>
                  </a:txBody>
                  <a:tcPr marL="71333" marR="71333" marT="35667" marB="35667" anchor="ctr"/>
                </a:tc>
                <a:tc>
                  <a:txBody>
                    <a:bodyPr/>
                    <a:lstStyle/>
                    <a:p>
                      <a:pPr algn="just" fontAlgn="t"/>
                      <a:r>
                        <a:rPr lang="vi-VN" sz="1200">
                          <a:effectLst/>
                        </a:rPr>
                        <a:t>Giúp tạo ra môi trường học tập chuyên nghiệp, truyền đạt kiến thức một cách trực tiếp</a:t>
                      </a:r>
                    </a:p>
                  </a:txBody>
                  <a:tcPr marL="71333" marR="71333" marT="35667" marB="35667" anchor="ctr"/>
                </a:tc>
                <a:extLst>
                  <a:ext uri="{0D108BD9-81ED-4DB2-BD59-A6C34878D82A}">
                    <a16:rowId xmlns:a16="http://schemas.microsoft.com/office/drawing/2014/main" val="2468643011"/>
                  </a:ext>
                </a:extLst>
              </a:tr>
            </a:tbl>
          </a:graphicData>
        </a:graphic>
      </p:graphicFrame>
    </p:spTree>
    <p:custDataLst>
      <p:tags r:id="rId1"/>
    </p:custDataLst>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BB6FF-9BB1-90E9-D960-BB9FE50BC1EC}"/>
              </a:ext>
            </a:extLst>
          </p:cNvPr>
          <p:cNvSpPr>
            <a:spLocks noGrp="1"/>
          </p:cNvSpPr>
          <p:nvPr>
            <p:ph type="ctrTitle"/>
          </p:nvPr>
        </p:nvSpPr>
        <p:spPr>
          <a:xfrm>
            <a:off x="6092792" y="111450"/>
            <a:ext cx="2679908" cy="1170000"/>
          </a:xfrm>
        </p:spPr>
        <p:txBody>
          <a:bodyPr/>
          <a:lstStyle/>
          <a:p>
            <a:r>
              <a:rPr lang="en-US" sz="1600">
                <a:solidFill>
                  <a:schemeClr val="bg1"/>
                </a:solidFill>
              </a:rPr>
              <a:t>LỢI ÍCH CỦA E-LEARNING</a:t>
            </a:r>
          </a:p>
        </p:txBody>
      </p:sp>
      <p:sp>
        <p:nvSpPr>
          <p:cNvPr id="6" name="Rectangle 5">
            <a:extLst>
              <a:ext uri="{FF2B5EF4-FFF2-40B4-BE49-F238E27FC236}">
                <a16:creationId xmlns:a16="http://schemas.microsoft.com/office/drawing/2014/main" id="{33DBE399-C9A8-1749-E0D8-7954A66FA382}"/>
              </a:ext>
            </a:extLst>
          </p:cNvPr>
          <p:cNvSpPr/>
          <p:nvPr/>
        </p:nvSpPr>
        <p:spPr>
          <a:xfrm>
            <a:off x="0" y="1582056"/>
            <a:ext cx="9144000" cy="2873829"/>
          </a:xfrm>
          <a:prstGeom prst="rect">
            <a:avLst/>
          </a:prstGeom>
          <a:solidFill>
            <a:schemeClr val="accent6">
              <a:lumMod val="20000"/>
              <a:lumOff val="80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F294696-9229-38F6-BA41-CE800FF01197}"/>
              </a:ext>
            </a:extLst>
          </p:cNvPr>
          <p:cNvSpPr txBox="1"/>
          <p:nvPr/>
        </p:nvSpPr>
        <p:spPr>
          <a:xfrm>
            <a:off x="371300" y="1795004"/>
            <a:ext cx="8401400" cy="2477601"/>
          </a:xfrm>
          <a:prstGeom prst="rect">
            <a:avLst/>
          </a:prstGeom>
          <a:noFill/>
        </p:spPr>
        <p:txBody>
          <a:bodyPr wrap="square">
            <a:spAutoFit/>
          </a:bodyPr>
          <a:lstStyle/>
          <a:p>
            <a:pPr algn="just">
              <a:spcBef>
                <a:spcPts val="600"/>
              </a:spcBef>
            </a:pPr>
            <a:r>
              <a:rPr lang="vi-VN" sz="1200" b="1" i="0">
                <a:solidFill>
                  <a:schemeClr val="tx1"/>
                </a:solidFill>
                <a:effectLst/>
                <a:latin typeface="+mn-lt"/>
              </a:rPr>
              <a:t>Tính tiện lợi và linh hoạt</a:t>
            </a:r>
          </a:p>
          <a:p>
            <a:pPr marL="171450" indent="-171450" algn="just">
              <a:spcBef>
                <a:spcPts val="600"/>
              </a:spcBef>
              <a:buFont typeface="Arial" panose="020B0604020202020204" pitchFamily="34" charset="0"/>
              <a:buChar char="•"/>
            </a:pPr>
            <a:r>
              <a:rPr lang="vi-VN" sz="1200" b="0" i="0">
                <a:solidFill>
                  <a:schemeClr val="tx1"/>
                </a:solidFill>
                <a:effectLst/>
                <a:latin typeface="+mn-lt"/>
                <a:cs typeface="Varela Round" panose="020B0604020202020204" pitchFamily="2" charset="-79"/>
              </a:rPr>
              <a:t>Học viên có thể truy cập tài liệu học tập mọi lúc mọi nơi mà không cần phải di chuyển đến địa điểm.</a:t>
            </a:r>
            <a:endParaRPr lang="en-US" sz="1200" b="0" i="0">
              <a:solidFill>
                <a:schemeClr val="tx1"/>
              </a:solidFill>
              <a:effectLst/>
              <a:latin typeface="+mn-lt"/>
              <a:cs typeface="Varela Round" panose="020B0604020202020204" pitchFamily="2" charset="-79"/>
            </a:endParaRPr>
          </a:p>
          <a:p>
            <a:pPr marL="171450" indent="-171450" algn="just">
              <a:spcBef>
                <a:spcPts val="600"/>
              </a:spcBef>
              <a:buFont typeface="Arial" panose="020B0604020202020204" pitchFamily="34" charset="0"/>
              <a:buChar char="•"/>
            </a:pPr>
            <a:r>
              <a:rPr lang="en-US" sz="1200">
                <a:solidFill>
                  <a:schemeClr val="tx1"/>
                </a:solidFill>
                <a:latin typeface="+mn-lt"/>
                <a:cs typeface="Varela Round" panose="020B0604020202020204" pitchFamily="2" charset="-79"/>
              </a:rPr>
              <a:t>H</a:t>
            </a:r>
            <a:r>
              <a:rPr lang="vi-VN" sz="1200" b="0" i="0">
                <a:solidFill>
                  <a:schemeClr val="tx1"/>
                </a:solidFill>
                <a:effectLst/>
                <a:latin typeface="+mn-lt"/>
                <a:cs typeface="Varela Round" panose="020B0604020202020204" pitchFamily="2" charset="-79"/>
              </a:rPr>
              <a:t>ọc viên tự quản lý thời gian học tập theo lộ trình của cá nhân và đồng thời cũng tiết kiệm nhiều thời gian và công sức.</a:t>
            </a:r>
          </a:p>
          <a:p>
            <a:pPr algn="just">
              <a:spcBef>
                <a:spcPts val="600"/>
              </a:spcBef>
            </a:pPr>
            <a:r>
              <a:rPr lang="vi-VN" sz="1200" b="1" i="0">
                <a:solidFill>
                  <a:schemeClr val="tx1"/>
                </a:solidFill>
                <a:effectLst/>
                <a:latin typeface="+mn-lt"/>
              </a:rPr>
              <a:t>Tiết kiệm chi phí</a:t>
            </a:r>
          </a:p>
          <a:p>
            <a:pPr marL="171450" indent="-171450" algn="just">
              <a:spcBef>
                <a:spcPts val="600"/>
              </a:spcBef>
              <a:buClr>
                <a:schemeClr val="tx1"/>
              </a:buClr>
              <a:buFont typeface="Arial" panose="020B0604020202020204" pitchFamily="34" charset="0"/>
              <a:buChar char="•"/>
            </a:pPr>
            <a:r>
              <a:rPr lang="vi-VN" sz="1200" b="1" i="0">
                <a:solidFill>
                  <a:schemeClr val="tx1"/>
                </a:solidFill>
                <a:effectLst/>
                <a:latin typeface="+mn-lt"/>
                <a:cs typeface="Varela Round" panose="020B0604020202020204" pitchFamily="2" charset="-79"/>
              </a:rPr>
              <a:t>Đối với người dạy</a:t>
            </a:r>
            <a:r>
              <a:rPr lang="vi-VN" sz="1200" b="0" i="0">
                <a:solidFill>
                  <a:schemeClr val="tx1"/>
                </a:solidFill>
                <a:effectLst/>
                <a:latin typeface="+mn-lt"/>
                <a:cs typeface="Varela Round" panose="020B0604020202020204" pitchFamily="2" charset="-79"/>
              </a:rPr>
              <a:t>: </a:t>
            </a:r>
            <a:r>
              <a:rPr lang="en-US" sz="1200" b="0" i="0">
                <a:solidFill>
                  <a:schemeClr val="tx1"/>
                </a:solidFill>
                <a:effectLst/>
                <a:latin typeface="+mn-lt"/>
                <a:cs typeface="Varela Round" panose="020B0604020202020204" pitchFamily="2" charset="-79"/>
              </a:rPr>
              <a:t>G</a:t>
            </a:r>
            <a:r>
              <a:rPr lang="vi-VN" sz="1200" b="0" i="0">
                <a:solidFill>
                  <a:schemeClr val="tx1"/>
                </a:solidFill>
                <a:effectLst/>
                <a:latin typeface="+mn-lt"/>
                <a:cs typeface="Varela Round" panose="020B0604020202020204" pitchFamily="2" charset="-79"/>
              </a:rPr>
              <a:t>iảm chi phí trong việc đi lại, ăn ở và các chi phí khác liên quan đến việc duy trì cơ sở vật chất</a:t>
            </a:r>
            <a:endParaRPr lang="en-US" sz="1200" b="0" i="0">
              <a:solidFill>
                <a:schemeClr val="tx1"/>
              </a:solidFill>
              <a:effectLst/>
              <a:latin typeface="+mn-lt"/>
              <a:cs typeface="Varela Round" panose="020B0604020202020204" pitchFamily="2" charset="-79"/>
            </a:endParaRPr>
          </a:p>
          <a:p>
            <a:pPr marL="171450" indent="-171450" algn="just">
              <a:spcBef>
                <a:spcPts val="600"/>
              </a:spcBef>
              <a:buClr>
                <a:schemeClr val="tx1"/>
              </a:buClr>
              <a:buFont typeface="Arial" panose="020B0604020202020204" pitchFamily="34" charset="0"/>
              <a:buChar char="•"/>
            </a:pPr>
            <a:r>
              <a:rPr lang="vi-VN" sz="1200" b="1" i="0">
                <a:solidFill>
                  <a:schemeClr val="tx1"/>
                </a:solidFill>
                <a:effectLst/>
                <a:latin typeface="+mn-lt"/>
                <a:cs typeface="Varela Round" panose="020B0604020202020204" pitchFamily="2" charset="-79"/>
              </a:rPr>
              <a:t>Đối với người học</a:t>
            </a:r>
            <a:r>
              <a:rPr lang="vi-VN" sz="1200" b="0" i="0">
                <a:solidFill>
                  <a:schemeClr val="tx1"/>
                </a:solidFill>
                <a:effectLst/>
                <a:latin typeface="+mn-lt"/>
                <a:cs typeface="Varela Round" panose="020B0604020202020204" pitchFamily="2" charset="-79"/>
              </a:rPr>
              <a:t>: </a:t>
            </a:r>
            <a:r>
              <a:rPr lang="en-US" sz="1200" b="0" i="0">
                <a:solidFill>
                  <a:schemeClr val="tx1"/>
                </a:solidFill>
                <a:effectLst/>
                <a:latin typeface="+mn-lt"/>
                <a:cs typeface="Varela Round" panose="020B0604020202020204" pitchFamily="2" charset="-79"/>
              </a:rPr>
              <a:t>T</a:t>
            </a:r>
            <a:r>
              <a:rPr lang="vi-VN" sz="1200" b="0" i="0">
                <a:solidFill>
                  <a:schemeClr val="tx1"/>
                </a:solidFill>
                <a:effectLst/>
                <a:latin typeface="+mn-lt"/>
                <a:cs typeface="Varela Round" panose="020B0604020202020204" pitchFamily="2" charset="-79"/>
              </a:rPr>
              <a:t>iết kiệm chi phí cho việc mua giáo trình, sách vở học tập.</a:t>
            </a:r>
            <a:endParaRPr lang="en-US" sz="1200">
              <a:solidFill>
                <a:schemeClr val="tx1"/>
              </a:solidFill>
              <a:latin typeface="+mn-lt"/>
              <a:cs typeface="Varela Round" panose="020B0604020202020204" pitchFamily="2" charset="-79"/>
            </a:endParaRPr>
          </a:p>
          <a:p>
            <a:pPr algn="just">
              <a:spcBef>
                <a:spcPts val="600"/>
              </a:spcBef>
              <a:buClr>
                <a:schemeClr val="bg1"/>
              </a:buClr>
            </a:pPr>
            <a:r>
              <a:rPr lang="vi-VN" sz="1200" b="1" i="0">
                <a:solidFill>
                  <a:schemeClr val="tx1"/>
                </a:solidFill>
                <a:effectLst/>
                <a:latin typeface="+mn-lt"/>
              </a:rPr>
              <a:t>Khả năng tiếp cận nhiều khóa học</a:t>
            </a:r>
            <a:r>
              <a:rPr lang="en-US" sz="1200" b="1" i="0">
                <a:solidFill>
                  <a:schemeClr val="tx1"/>
                </a:solidFill>
                <a:effectLst/>
                <a:latin typeface="+mn-lt"/>
              </a:rPr>
              <a:t>: </a:t>
            </a:r>
            <a:r>
              <a:rPr lang="en-US" sz="1200" b="0" i="0">
                <a:solidFill>
                  <a:schemeClr val="tx1"/>
                </a:solidFill>
                <a:effectLst/>
                <a:latin typeface="+mn-lt"/>
                <a:cs typeface="Varela Round" panose="020B0604020202020204" pitchFamily="2" charset="-79"/>
              </a:rPr>
              <a:t>C</a:t>
            </a:r>
            <a:r>
              <a:rPr lang="vi-VN" sz="1200" b="0" i="0">
                <a:solidFill>
                  <a:schemeClr val="tx1"/>
                </a:solidFill>
                <a:effectLst/>
                <a:latin typeface="+mn-lt"/>
                <a:cs typeface="Varela Round" panose="020B0604020202020204" pitchFamily="2" charset="-79"/>
              </a:rPr>
              <a:t>ung cấp cho người học nhiều khóa học ở nhiều lĩnh vực như: các môn học, các khóa học đào tạo nghề, khóa học phát triển bản thân,…</a:t>
            </a:r>
            <a:endParaRPr lang="en-US" sz="1200" b="0" i="0">
              <a:solidFill>
                <a:schemeClr val="tx1"/>
              </a:solidFill>
              <a:effectLst/>
              <a:latin typeface="+mn-lt"/>
              <a:cs typeface="Varela Round" panose="020B0604020202020204" pitchFamily="2" charset="-79"/>
            </a:endParaRPr>
          </a:p>
          <a:p>
            <a:pPr algn="just">
              <a:spcBef>
                <a:spcPts val="600"/>
              </a:spcBef>
              <a:buClr>
                <a:schemeClr val="bg1"/>
              </a:buClr>
            </a:pPr>
            <a:r>
              <a:rPr lang="vi-VN" sz="1200" b="1" i="0">
                <a:solidFill>
                  <a:schemeClr val="tx1"/>
                </a:solidFill>
                <a:effectLst/>
                <a:latin typeface="+mn-lt"/>
              </a:rPr>
              <a:t>Cá nhân hóa quá trình h</a:t>
            </a:r>
            <a:r>
              <a:rPr lang="en-US" sz="1200" b="1">
                <a:solidFill>
                  <a:schemeClr val="tx1"/>
                </a:solidFill>
                <a:latin typeface="+mn-lt"/>
              </a:rPr>
              <a:t>ọ</a:t>
            </a:r>
            <a:r>
              <a:rPr lang="vi-VN" sz="1200" b="1" i="0">
                <a:solidFill>
                  <a:schemeClr val="tx1"/>
                </a:solidFill>
                <a:effectLst/>
                <a:latin typeface="+mn-lt"/>
              </a:rPr>
              <a:t>c tập</a:t>
            </a:r>
            <a:r>
              <a:rPr lang="en-US" sz="1200" b="1" i="0">
                <a:solidFill>
                  <a:schemeClr val="tx1"/>
                </a:solidFill>
                <a:effectLst/>
                <a:latin typeface="+mn-lt"/>
              </a:rPr>
              <a:t>: </a:t>
            </a:r>
            <a:r>
              <a:rPr lang="en-US" sz="1200" b="0" i="0">
                <a:solidFill>
                  <a:schemeClr val="tx1"/>
                </a:solidFill>
                <a:effectLst/>
                <a:latin typeface="+mn-lt"/>
                <a:cs typeface="Varela Round" panose="020B0604020202020204" pitchFamily="2" charset="-79"/>
              </a:rPr>
              <a:t>LMS </a:t>
            </a:r>
            <a:r>
              <a:rPr lang="vi-VN" sz="1200" b="0" i="0">
                <a:solidFill>
                  <a:schemeClr val="tx1"/>
                </a:solidFill>
                <a:effectLst/>
                <a:latin typeface="+mn-lt"/>
                <a:cs typeface="Varela Round" panose="020B0604020202020204" pitchFamily="2" charset="-79"/>
              </a:rPr>
              <a:t>cung cấp hệ thống đánh giá và theo dõi tiến độ cá nhân, tạo điều kiện cho việc cá nhân hóa quá trình học tập.</a:t>
            </a:r>
          </a:p>
        </p:txBody>
      </p:sp>
    </p:spTree>
    <p:custDataLst>
      <p:tags r:id="rId1"/>
    </p:custDataLst>
    <p:extLst>
      <p:ext uri="{BB962C8B-B14F-4D97-AF65-F5344CB8AC3E}">
        <p14:creationId xmlns:p14="http://schemas.microsoft.com/office/powerpoint/2010/main" val="347963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Shape 899"/>
        <p:cNvGrpSpPr/>
        <p:nvPr/>
      </p:nvGrpSpPr>
      <p:grpSpPr>
        <a:xfrm>
          <a:off x="0" y="0"/>
          <a:ext cx="0" cy="0"/>
          <a:chOff x="0" y="0"/>
          <a:chExt cx="0" cy="0"/>
        </a:xfrm>
      </p:grpSpPr>
      <p:sp>
        <p:nvSpPr>
          <p:cNvPr id="901" name="Google Shape;901;p51"/>
          <p:cNvSpPr txBox="1">
            <a:spLocks noGrp="1"/>
          </p:cNvSpPr>
          <p:nvPr>
            <p:ph type="title"/>
          </p:nvPr>
        </p:nvSpPr>
        <p:spPr>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
                <a:solidFill>
                  <a:srgbClr val="B25148"/>
                </a:solidFill>
              </a:rPr>
              <a:t>02</a:t>
            </a:r>
            <a:endParaRPr>
              <a:solidFill>
                <a:srgbClr val="B25148"/>
              </a:solidFill>
            </a:endParaRPr>
          </a:p>
        </p:txBody>
      </p:sp>
      <p:sp>
        <p:nvSpPr>
          <p:cNvPr id="900" name="Google Shape;900;p51"/>
          <p:cNvSpPr txBox="1">
            <a:spLocks noGrp="1"/>
          </p:cNvSpPr>
          <p:nvPr>
            <p:ph type="ctrTitle" idx="2"/>
          </p:nvPr>
        </p:nvSpPr>
        <p:spPr>
          <a:xfrm flipH="1">
            <a:off x="468234" y="2728610"/>
            <a:ext cx="5297565" cy="1782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s" b="1">
                <a:latin typeface="SVN-Gilroy SemiBold" panose="00000700000000000000" pitchFamily="50" charset="0"/>
              </a:rPr>
              <a:t>MÔ HÌNH E-LEARNING TẠI VPBANK</a:t>
            </a:r>
            <a:endParaRPr>
              <a:latin typeface="SVN-Gilroy SemiBold" panose="00000700000000000000" pitchFamily="50" charset="0"/>
            </a:endParaRPr>
          </a:p>
        </p:txBody>
      </p:sp>
    </p:spTree>
    <p:custDataLst>
      <p:tags r:id="rId1"/>
    </p:custDataLst>
    <p:extLst>
      <p:ext uri="{BB962C8B-B14F-4D97-AF65-F5344CB8AC3E}">
        <p14:creationId xmlns:p14="http://schemas.microsoft.com/office/powerpoint/2010/main" val="199544211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B3325"/>
        </a:solidFill>
        <a:effectLst/>
      </p:bgPr>
    </p:bg>
    <p:spTree>
      <p:nvGrpSpPr>
        <p:cNvPr id="1" name="Shape 822"/>
        <p:cNvGrpSpPr/>
        <p:nvPr/>
      </p:nvGrpSpPr>
      <p:grpSpPr>
        <a:xfrm>
          <a:off x="0" y="0"/>
          <a:ext cx="0" cy="0"/>
          <a:chOff x="0" y="0"/>
          <a:chExt cx="0" cy="0"/>
        </a:xfrm>
      </p:grpSpPr>
      <p:sp>
        <p:nvSpPr>
          <p:cNvPr id="831" name="Google Shape;831;p48"/>
          <p:cNvSpPr txBox="1">
            <a:spLocks noGrp="1"/>
          </p:cNvSpPr>
          <p:nvPr>
            <p:ph type="ctrTitle"/>
          </p:nvPr>
        </p:nvSpPr>
        <p:spPr>
          <a:xfrm>
            <a:off x="5830957" y="111450"/>
            <a:ext cx="2941743" cy="1170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sz="1600"/>
              <a:t>MÔ HÌNH E-LEARNING</a:t>
            </a:r>
          </a:p>
        </p:txBody>
      </p:sp>
      <p:sp>
        <p:nvSpPr>
          <p:cNvPr id="23" name="Freeform: Shape 22">
            <a:extLst>
              <a:ext uri="{FF2B5EF4-FFF2-40B4-BE49-F238E27FC236}">
                <a16:creationId xmlns:a16="http://schemas.microsoft.com/office/drawing/2014/main" id="{67B29D57-6B33-A667-C967-822B8A213600}"/>
              </a:ext>
            </a:extLst>
          </p:cNvPr>
          <p:cNvSpPr/>
          <p:nvPr/>
        </p:nvSpPr>
        <p:spPr>
          <a:xfrm>
            <a:off x="478971" y="1371600"/>
            <a:ext cx="2666046" cy="3273011"/>
          </a:xfrm>
          <a:custGeom>
            <a:avLst/>
            <a:gdLst>
              <a:gd name="connsiteX0" fmla="*/ 0 w 2666046"/>
              <a:gd name="connsiteY0" fmla="*/ 0 h 3273011"/>
              <a:gd name="connsiteX1" fmla="*/ 2260860 w 2666046"/>
              <a:gd name="connsiteY1" fmla="*/ 0 h 3273011"/>
              <a:gd name="connsiteX2" fmla="*/ 2260860 w 2666046"/>
              <a:gd name="connsiteY2" fmla="*/ 353014 h 3273011"/>
              <a:gd name="connsiteX3" fmla="*/ 2399888 w 2666046"/>
              <a:gd name="connsiteY3" fmla="*/ 353014 h 3273011"/>
              <a:gd name="connsiteX4" fmla="*/ 2399888 w 2666046"/>
              <a:gd name="connsiteY4" fmla="*/ 269631 h 3273011"/>
              <a:gd name="connsiteX5" fmla="*/ 2666046 w 2666046"/>
              <a:gd name="connsiteY5" fmla="*/ 537467 h 3273011"/>
              <a:gd name="connsiteX6" fmla="*/ 2399888 w 2666046"/>
              <a:gd name="connsiteY6" fmla="*/ 805303 h 3273011"/>
              <a:gd name="connsiteX7" fmla="*/ 2399888 w 2666046"/>
              <a:gd name="connsiteY7" fmla="*/ 721920 h 3273011"/>
              <a:gd name="connsiteX8" fmla="*/ 2260860 w 2666046"/>
              <a:gd name="connsiteY8" fmla="*/ 721920 h 3273011"/>
              <a:gd name="connsiteX9" fmla="*/ 2260860 w 2666046"/>
              <a:gd name="connsiteY9" fmla="*/ 1502099 h 3273011"/>
              <a:gd name="connsiteX10" fmla="*/ 2399888 w 2666046"/>
              <a:gd name="connsiteY10" fmla="*/ 1502099 h 3273011"/>
              <a:gd name="connsiteX11" fmla="*/ 2399888 w 2666046"/>
              <a:gd name="connsiteY11" fmla="*/ 1418716 h 3273011"/>
              <a:gd name="connsiteX12" fmla="*/ 2666046 w 2666046"/>
              <a:gd name="connsiteY12" fmla="*/ 1686552 h 3273011"/>
              <a:gd name="connsiteX13" fmla="*/ 2399888 w 2666046"/>
              <a:gd name="connsiteY13" fmla="*/ 1954388 h 3273011"/>
              <a:gd name="connsiteX14" fmla="*/ 2399888 w 2666046"/>
              <a:gd name="connsiteY14" fmla="*/ 1871005 h 3273011"/>
              <a:gd name="connsiteX15" fmla="*/ 2260860 w 2666046"/>
              <a:gd name="connsiteY15" fmla="*/ 1871005 h 3273011"/>
              <a:gd name="connsiteX16" fmla="*/ 2260860 w 2666046"/>
              <a:gd name="connsiteY16" fmla="*/ 2573480 h 3273011"/>
              <a:gd name="connsiteX17" fmla="*/ 2399888 w 2666046"/>
              <a:gd name="connsiteY17" fmla="*/ 2573480 h 3273011"/>
              <a:gd name="connsiteX18" fmla="*/ 2399888 w 2666046"/>
              <a:gd name="connsiteY18" fmla="*/ 2490097 h 3273011"/>
              <a:gd name="connsiteX19" fmla="*/ 2666046 w 2666046"/>
              <a:gd name="connsiteY19" fmla="*/ 2757933 h 3273011"/>
              <a:gd name="connsiteX20" fmla="*/ 2399888 w 2666046"/>
              <a:gd name="connsiteY20" fmla="*/ 3025769 h 3273011"/>
              <a:gd name="connsiteX21" fmla="*/ 2399888 w 2666046"/>
              <a:gd name="connsiteY21" fmla="*/ 2942386 h 3273011"/>
              <a:gd name="connsiteX22" fmla="*/ 2260860 w 2666046"/>
              <a:gd name="connsiteY22" fmla="*/ 2942386 h 3273011"/>
              <a:gd name="connsiteX23" fmla="*/ 2260860 w 2666046"/>
              <a:gd name="connsiteY23" fmla="*/ 3273011 h 3273011"/>
              <a:gd name="connsiteX24" fmla="*/ 0 w 2666046"/>
              <a:gd name="connsiteY24" fmla="*/ 3273011 h 32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6046" h="3273011">
                <a:moveTo>
                  <a:pt x="0" y="0"/>
                </a:moveTo>
                <a:lnTo>
                  <a:pt x="2260860" y="0"/>
                </a:lnTo>
                <a:lnTo>
                  <a:pt x="2260860" y="353014"/>
                </a:lnTo>
                <a:lnTo>
                  <a:pt x="2399888" y="353014"/>
                </a:lnTo>
                <a:lnTo>
                  <a:pt x="2399888" y="269631"/>
                </a:lnTo>
                <a:lnTo>
                  <a:pt x="2666046" y="537467"/>
                </a:lnTo>
                <a:lnTo>
                  <a:pt x="2399888" y="805303"/>
                </a:lnTo>
                <a:lnTo>
                  <a:pt x="2399888" y="721920"/>
                </a:lnTo>
                <a:lnTo>
                  <a:pt x="2260860" y="721920"/>
                </a:lnTo>
                <a:lnTo>
                  <a:pt x="2260860" y="1502099"/>
                </a:lnTo>
                <a:lnTo>
                  <a:pt x="2399888" y="1502099"/>
                </a:lnTo>
                <a:lnTo>
                  <a:pt x="2399888" y="1418716"/>
                </a:lnTo>
                <a:lnTo>
                  <a:pt x="2666046" y="1686552"/>
                </a:lnTo>
                <a:lnTo>
                  <a:pt x="2399888" y="1954388"/>
                </a:lnTo>
                <a:lnTo>
                  <a:pt x="2399888" y="1871005"/>
                </a:lnTo>
                <a:lnTo>
                  <a:pt x="2260860" y="1871005"/>
                </a:lnTo>
                <a:lnTo>
                  <a:pt x="2260860" y="2573480"/>
                </a:lnTo>
                <a:lnTo>
                  <a:pt x="2399888" y="2573480"/>
                </a:lnTo>
                <a:lnTo>
                  <a:pt x="2399888" y="2490097"/>
                </a:lnTo>
                <a:lnTo>
                  <a:pt x="2666046" y="2757933"/>
                </a:lnTo>
                <a:lnTo>
                  <a:pt x="2399888" y="3025769"/>
                </a:lnTo>
                <a:lnTo>
                  <a:pt x="2399888" y="2942386"/>
                </a:lnTo>
                <a:lnTo>
                  <a:pt x="2260860" y="2942386"/>
                </a:lnTo>
                <a:lnTo>
                  <a:pt x="2260860" y="3273011"/>
                </a:lnTo>
                <a:lnTo>
                  <a:pt x="0" y="3273011"/>
                </a:lnTo>
                <a:close/>
              </a:path>
            </a:pathLst>
          </a:cu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p>
        </p:txBody>
      </p:sp>
      <p:sp>
        <p:nvSpPr>
          <p:cNvPr id="19" name="Rectangle 18">
            <a:extLst>
              <a:ext uri="{FF2B5EF4-FFF2-40B4-BE49-F238E27FC236}">
                <a16:creationId xmlns:a16="http://schemas.microsoft.com/office/drawing/2014/main" id="{768E3AC2-68D8-82CC-D4AC-D2F8A679E4C1}"/>
              </a:ext>
            </a:extLst>
          </p:cNvPr>
          <p:cNvSpPr/>
          <p:nvPr/>
        </p:nvSpPr>
        <p:spPr>
          <a:xfrm>
            <a:off x="3301740" y="1371600"/>
            <a:ext cx="2400560" cy="988968"/>
          </a:xfrm>
          <a:prstGeom prst="rect">
            <a:avLst/>
          </a:pr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vi-VN" sz="1100" b="1" i="0">
                <a:solidFill>
                  <a:schemeClr val="tx1"/>
                </a:solidFill>
                <a:effectLst/>
              </a:rPr>
              <a:t>HỆ THỐNG </a:t>
            </a:r>
            <a:r>
              <a:rPr lang="en-US" sz="1100" b="1" i="0">
                <a:solidFill>
                  <a:schemeClr val="tx1"/>
                </a:solidFill>
                <a:effectLst/>
              </a:rPr>
              <a:t>ELERNING</a:t>
            </a:r>
          </a:p>
          <a:p>
            <a:pPr algn="ctr"/>
            <a:r>
              <a:rPr lang="en-US" sz="1100" b="1">
                <a:solidFill>
                  <a:schemeClr val="tx1"/>
                </a:solidFill>
              </a:rPr>
              <a:t>(MOODLE)</a:t>
            </a:r>
          </a:p>
        </p:txBody>
      </p:sp>
      <p:sp>
        <p:nvSpPr>
          <p:cNvPr id="20" name="Rectangle 19">
            <a:extLst>
              <a:ext uri="{FF2B5EF4-FFF2-40B4-BE49-F238E27FC236}">
                <a16:creationId xmlns:a16="http://schemas.microsoft.com/office/drawing/2014/main" id="{B3A76E6E-CEC2-D6DB-94BE-03D773630E59}"/>
              </a:ext>
            </a:extLst>
          </p:cNvPr>
          <p:cNvSpPr/>
          <p:nvPr/>
        </p:nvSpPr>
        <p:spPr>
          <a:xfrm>
            <a:off x="3301740" y="2515400"/>
            <a:ext cx="2400560" cy="988968"/>
          </a:xfrm>
          <a:prstGeom prst="rect">
            <a:avLst/>
          </a:pr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b="1">
                <a:solidFill>
                  <a:schemeClr val="tx1"/>
                </a:solidFill>
              </a:rPr>
              <a:t>MOODLE</a:t>
            </a:r>
          </a:p>
          <a:p>
            <a:pPr algn="ctr"/>
            <a:endParaRPr lang="en-US" sz="1100" b="1" i="0">
              <a:solidFill>
                <a:schemeClr val="tx1"/>
              </a:solidFill>
              <a:effectLst/>
            </a:endParaRPr>
          </a:p>
          <a:p>
            <a:pPr algn="ctr"/>
            <a:r>
              <a:rPr lang="en-US" sz="1100" b="1" i="0">
                <a:solidFill>
                  <a:schemeClr val="tx1"/>
                </a:solidFill>
                <a:effectLst/>
              </a:rPr>
              <a:t>BÀI HỌC</a:t>
            </a:r>
            <a:endParaRPr lang="en-US" sz="1100" b="1">
              <a:solidFill>
                <a:schemeClr val="tx1"/>
              </a:solidFill>
            </a:endParaRPr>
          </a:p>
        </p:txBody>
      </p:sp>
      <p:sp>
        <p:nvSpPr>
          <p:cNvPr id="21" name="Rectangle 20">
            <a:extLst>
              <a:ext uri="{FF2B5EF4-FFF2-40B4-BE49-F238E27FC236}">
                <a16:creationId xmlns:a16="http://schemas.microsoft.com/office/drawing/2014/main" id="{952270D5-5F98-4B24-1268-72C2F76D37F7}"/>
              </a:ext>
            </a:extLst>
          </p:cNvPr>
          <p:cNvSpPr/>
          <p:nvPr/>
        </p:nvSpPr>
        <p:spPr>
          <a:xfrm>
            <a:off x="3301740" y="3655643"/>
            <a:ext cx="2400560" cy="988968"/>
          </a:xfrm>
          <a:prstGeom prst="rect">
            <a:avLst/>
          </a:pr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100" b="1" i="0">
                <a:solidFill>
                  <a:srgbClr val="000000"/>
                </a:solidFill>
                <a:effectLst/>
                <a:latin typeface="Arial" panose="020B0604020202020204" pitchFamily="34" charset="0"/>
                <a:cs typeface="Arial" panose="020B0604020202020204" pitchFamily="34" charset="0"/>
              </a:rPr>
              <a:t>NGƯỜI DÙNG (TÀI KHOẢN)</a:t>
            </a:r>
            <a:endParaRPr lang="vi-VN" sz="1100" b="1" i="0">
              <a:solidFill>
                <a:srgbClr val="555555"/>
              </a:solidFill>
              <a:effectLst/>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4017426D-6243-E6A3-4B22-091274E71DF7}"/>
              </a:ext>
            </a:extLst>
          </p:cNvPr>
          <p:cNvSpPr/>
          <p:nvPr/>
        </p:nvSpPr>
        <p:spPr>
          <a:xfrm>
            <a:off x="5956039" y="1371600"/>
            <a:ext cx="2708989" cy="3273010"/>
          </a:xfrm>
          <a:prstGeom prst="rect">
            <a:avLst/>
          </a:pr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Ins="137160" rtlCol="0" anchor="ctr">
            <a:noAutofit/>
          </a:bodyPr>
          <a:lstStyle/>
          <a:p>
            <a:pPr algn="just">
              <a:spcBef>
                <a:spcPts val="1200"/>
              </a:spcBef>
            </a:pPr>
            <a:r>
              <a:rPr lang="vi-VN" sz="1000">
                <a:solidFill>
                  <a:srgbClr val="061914"/>
                </a:solidFill>
              </a:rPr>
              <a:t>Nhờ tính năng có thể học tập từ xa, elearning giúp người học xóa dần đi khoảng cách về không gian và thời gian, học viên không phải đến dự lớp học vào một địa điểm cụ thể hay một khung giờ nhất định. </a:t>
            </a:r>
            <a:endParaRPr lang="en-US" sz="1000">
              <a:solidFill>
                <a:srgbClr val="061914"/>
              </a:solidFill>
            </a:endParaRPr>
          </a:p>
          <a:p>
            <a:pPr algn="just">
              <a:spcBef>
                <a:spcPts val="1200"/>
              </a:spcBef>
            </a:pPr>
            <a:r>
              <a:rPr lang="vi-VN" sz="1000">
                <a:solidFill>
                  <a:srgbClr val="061914"/>
                </a:solidFill>
              </a:rPr>
              <a:t>Trong suốt quá trình dạy học hay đào tạo, giảng viên, học viên chỉ cần có kết nối internet và sử dụng một số công cụ hỗ trợ như micro, webcam, chia sẻ màn hình máy tính, kết hợp dạy trên máy tính và bảng trắng… là đã có thể trao đổi trực tiếp với nhau mà không cần gặp trực tiếp.</a:t>
            </a:r>
            <a:endParaRPr lang="en-US" sz="1000">
              <a:solidFill>
                <a:srgbClr val="061914"/>
              </a:solidFill>
            </a:endParaRPr>
          </a:p>
        </p:txBody>
      </p:sp>
      <p:pic>
        <p:nvPicPr>
          <p:cNvPr id="3" name="Graphic 2">
            <a:extLst>
              <a:ext uri="{FF2B5EF4-FFF2-40B4-BE49-F238E27FC236}">
                <a16:creationId xmlns:a16="http://schemas.microsoft.com/office/drawing/2014/main" id="{4C71015D-5F82-6074-CE09-CAFD85752B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8512" y="1598612"/>
            <a:ext cx="1542659" cy="2897188"/>
          </a:xfrm>
          <a:prstGeom prst="rect">
            <a:avLst/>
          </a:prstGeom>
        </p:spPr>
      </p:pic>
    </p:spTree>
    <p:custDataLst>
      <p:tags r:id="rId1"/>
    </p:custDataLst>
    <p:extLst>
      <p:ext uri="{BB962C8B-B14F-4D97-AF65-F5344CB8AC3E}">
        <p14:creationId xmlns:p14="http://schemas.microsoft.com/office/powerpoint/2010/main" val="1131043807"/>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55273"/>
        </a:solidFill>
        <a:effectLst/>
      </p:bgPr>
    </p:bg>
    <p:spTree>
      <p:nvGrpSpPr>
        <p:cNvPr id="1" name="Shape 822"/>
        <p:cNvGrpSpPr/>
        <p:nvPr/>
      </p:nvGrpSpPr>
      <p:grpSpPr>
        <a:xfrm>
          <a:off x="0" y="0"/>
          <a:ext cx="0" cy="0"/>
          <a:chOff x="0" y="0"/>
          <a:chExt cx="0" cy="0"/>
        </a:xfrm>
      </p:grpSpPr>
      <p:sp>
        <p:nvSpPr>
          <p:cNvPr id="7" name="Freeform: Shape 6">
            <a:extLst>
              <a:ext uri="{FF2B5EF4-FFF2-40B4-BE49-F238E27FC236}">
                <a16:creationId xmlns:a16="http://schemas.microsoft.com/office/drawing/2014/main" id="{AFD9CFFC-B267-1F41-3A2A-6E9E3535E441}"/>
              </a:ext>
            </a:extLst>
          </p:cNvPr>
          <p:cNvSpPr/>
          <p:nvPr/>
        </p:nvSpPr>
        <p:spPr>
          <a:xfrm>
            <a:off x="478970" y="1371599"/>
            <a:ext cx="2661284" cy="3273011"/>
          </a:xfrm>
          <a:custGeom>
            <a:avLst/>
            <a:gdLst>
              <a:gd name="connsiteX0" fmla="*/ 0 w 2661284"/>
              <a:gd name="connsiteY0" fmla="*/ 0 h 3273011"/>
              <a:gd name="connsiteX1" fmla="*/ 2264229 w 2661284"/>
              <a:gd name="connsiteY1" fmla="*/ 0 h 3273011"/>
              <a:gd name="connsiteX2" fmla="*/ 2264229 w 2661284"/>
              <a:gd name="connsiteY2" fmla="*/ 355996 h 3273011"/>
              <a:gd name="connsiteX3" fmla="*/ 2403031 w 2661284"/>
              <a:gd name="connsiteY3" fmla="*/ 355996 h 3273011"/>
              <a:gd name="connsiteX4" fmla="*/ 2403031 w 2661284"/>
              <a:gd name="connsiteY4" fmla="*/ 271461 h 3273011"/>
              <a:gd name="connsiteX5" fmla="*/ 2661284 w 2661284"/>
              <a:gd name="connsiteY5" fmla="*/ 535781 h 3273011"/>
              <a:gd name="connsiteX6" fmla="*/ 2403031 w 2661284"/>
              <a:gd name="connsiteY6" fmla="*/ 800100 h 3273011"/>
              <a:gd name="connsiteX7" fmla="*/ 2403031 w 2661284"/>
              <a:gd name="connsiteY7" fmla="*/ 715565 h 3273011"/>
              <a:gd name="connsiteX8" fmla="*/ 2264229 w 2661284"/>
              <a:gd name="connsiteY8" fmla="*/ 715565 h 3273011"/>
              <a:gd name="connsiteX9" fmla="*/ 2264229 w 2661284"/>
              <a:gd name="connsiteY9" fmla="*/ 3273011 h 3273011"/>
              <a:gd name="connsiteX10" fmla="*/ 0 w 2661284"/>
              <a:gd name="connsiteY10" fmla="*/ 3273011 h 32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1284" h="3273011">
                <a:moveTo>
                  <a:pt x="0" y="0"/>
                </a:moveTo>
                <a:lnTo>
                  <a:pt x="2264229" y="0"/>
                </a:lnTo>
                <a:lnTo>
                  <a:pt x="2264229" y="355996"/>
                </a:lnTo>
                <a:lnTo>
                  <a:pt x="2403031" y="355996"/>
                </a:lnTo>
                <a:lnTo>
                  <a:pt x="2403031" y="271461"/>
                </a:lnTo>
                <a:lnTo>
                  <a:pt x="2661284" y="535781"/>
                </a:lnTo>
                <a:lnTo>
                  <a:pt x="2403031" y="800100"/>
                </a:lnTo>
                <a:lnTo>
                  <a:pt x="2403031" y="715565"/>
                </a:lnTo>
                <a:lnTo>
                  <a:pt x="2264229" y="715565"/>
                </a:lnTo>
                <a:lnTo>
                  <a:pt x="2264229" y="3273011"/>
                </a:lnTo>
                <a:lnTo>
                  <a:pt x="0" y="3273011"/>
                </a:lnTo>
                <a:close/>
              </a:path>
            </a:pathLst>
          </a:cu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00" b="1">
              <a:solidFill>
                <a:schemeClr val="tx1"/>
              </a:solidFill>
            </a:endParaRPr>
          </a:p>
        </p:txBody>
      </p:sp>
      <p:sp>
        <p:nvSpPr>
          <p:cNvPr id="831" name="Google Shape;831;p48"/>
          <p:cNvSpPr txBox="1">
            <a:spLocks noGrp="1"/>
          </p:cNvSpPr>
          <p:nvPr>
            <p:ph type="ctrTitle"/>
          </p:nvPr>
        </p:nvSpPr>
        <p:spPr>
          <a:xfrm>
            <a:off x="5181601" y="111450"/>
            <a:ext cx="3591100" cy="1170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sz="1600"/>
              <a:t>HỆ THỐNG QUẢN LÝ HỌC TẬP (LMS)</a:t>
            </a:r>
          </a:p>
        </p:txBody>
      </p:sp>
      <p:sp>
        <p:nvSpPr>
          <p:cNvPr id="19" name="Rectangle 18">
            <a:extLst>
              <a:ext uri="{FF2B5EF4-FFF2-40B4-BE49-F238E27FC236}">
                <a16:creationId xmlns:a16="http://schemas.microsoft.com/office/drawing/2014/main" id="{768E3AC2-68D8-82CC-D4AC-D2F8A679E4C1}"/>
              </a:ext>
            </a:extLst>
          </p:cNvPr>
          <p:cNvSpPr/>
          <p:nvPr/>
        </p:nvSpPr>
        <p:spPr>
          <a:xfrm>
            <a:off x="3301739" y="1371600"/>
            <a:ext cx="5389824" cy="3273010"/>
          </a:xfrm>
          <a:prstGeom prst="rect">
            <a:avLst/>
          </a:pr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274320" tIns="274320" rIns="274320" bIns="274320" rtlCol="0" anchor="ctr" anchorCtr="0">
            <a:noAutofit/>
          </a:bodyPr>
          <a:lstStyle/>
          <a:p>
            <a:pPr algn="just">
              <a:spcBef>
                <a:spcPts val="600"/>
              </a:spcBef>
            </a:pPr>
            <a:r>
              <a:rPr lang="vi-VN" sz="1100">
                <a:solidFill>
                  <a:srgbClr val="061914"/>
                </a:solidFill>
              </a:rPr>
              <a:t>Moodle là một hệ thống đào tạo trực tuyến và quản lý học tập hoàn toàn miễn phí với mã nguồn mở dành riêng cho hoạt động online. Đây là phần mềm học tập được sử dụng rộng rãi và ưa chuộng tại nhiều quốc gia trên thế giới với hơn 68 triệu người dùng và hơn 55 nghìn website được triển khai và hoạt động.</a:t>
            </a:r>
            <a:r>
              <a:rPr lang="en-US" sz="1100">
                <a:solidFill>
                  <a:srgbClr val="061914"/>
                </a:solidFill>
              </a:rPr>
              <a:t> </a:t>
            </a:r>
            <a:r>
              <a:rPr lang="vi-VN" sz="1100">
                <a:solidFill>
                  <a:srgbClr val="061914"/>
                </a:solidFill>
              </a:rPr>
              <a:t>Các tính năng cơ bản của Moodle </a:t>
            </a:r>
          </a:p>
          <a:p>
            <a:pPr marL="171450" indent="-171450" algn="just">
              <a:buFont typeface="Arial" panose="020B0604020202020204" pitchFamily="34" charset="0"/>
              <a:buChar char="•"/>
            </a:pPr>
            <a:r>
              <a:rPr lang="vi-VN" sz="1100">
                <a:solidFill>
                  <a:srgbClr val="061914"/>
                </a:solidFill>
              </a:rPr>
              <a:t>Giao diện trực quan hiện đại, dễ sử dụng và thân thiện với tất cả các đối tượng người dùng.</a:t>
            </a:r>
          </a:p>
          <a:p>
            <a:pPr marL="171450" indent="-171450" algn="just">
              <a:buFont typeface="Arial" panose="020B0604020202020204" pitchFamily="34" charset="0"/>
              <a:buChar char="•"/>
            </a:pPr>
            <a:r>
              <a:rPr lang="vi-VN" sz="1100">
                <a:solidFill>
                  <a:srgbClr val="061914"/>
                </a:solidFill>
              </a:rPr>
              <a:t>Các trang được phép cá nhân hoá.</a:t>
            </a:r>
          </a:p>
          <a:p>
            <a:pPr marL="171450" indent="-171450" algn="just">
              <a:buFont typeface="Arial" panose="020B0604020202020204" pitchFamily="34" charset="0"/>
              <a:buChar char="•"/>
            </a:pPr>
            <a:r>
              <a:rPr lang="vi-VN" sz="1100">
                <a:solidFill>
                  <a:srgbClr val="061914"/>
                </a:solidFill>
              </a:rPr>
              <a:t>Tích hợp với các tính năng thông báo sự kiện.</a:t>
            </a:r>
          </a:p>
          <a:p>
            <a:pPr marL="171450" indent="-171450" algn="just">
              <a:buFont typeface="Arial" panose="020B0604020202020204" pitchFamily="34" charset="0"/>
              <a:buChar char="•"/>
            </a:pPr>
            <a:r>
              <a:rPr lang="vi-VN" sz="1100">
                <a:solidFill>
                  <a:srgbClr val="061914"/>
                </a:solidFill>
              </a:rPr>
              <a:t>Bố cục trang được thiết kế linh hoạt và tùy chỉnh dễ dàng.</a:t>
            </a:r>
          </a:p>
          <a:p>
            <a:pPr marL="171450" indent="-171450" algn="just">
              <a:buFont typeface="Arial" panose="020B0604020202020204" pitchFamily="34" charset="0"/>
              <a:buChar char="•"/>
            </a:pPr>
            <a:r>
              <a:rPr lang="vi-VN" sz="1100">
                <a:solidFill>
                  <a:srgbClr val="061914"/>
                </a:solidFill>
              </a:rPr>
              <a:t>Khả năng hỗ trợ đa ngôn ngữ.</a:t>
            </a:r>
          </a:p>
          <a:p>
            <a:pPr marL="171450" indent="-171450" algn="just">
              <a:buFont typeface="Arial" panose="020B0604020202020204" pitchFamily="34" charset="0"/>
              <a:buChar char="•"/>
            </a:pPr>
            <a:r>
              <a:rPr lang="vi-VN" sz="1100">
                <a:solidFill>
                  <a:srgbClr val="061914"/>
                </a:solidFill>
              </a:rPr>
              <a:t>Cho phép tạo </a:t>
            </a:r>
            <a:r>
              <a:rPr lang="en-US" sz="1100">
                <a:solidFill>
                  <a:srgbClr val="061914"/>
                </a:solidFill>
              </a:rPr>
              <a:t>mass</a:t>
            </a:r>
            <a:r>
              <a:rPr lang="vi-VN" sz="1100">
                <a:solidFill>
                  <a:srgbClr val="061914"/>
                </a:solidFill>
              </a:rPr>
              <a:t> hàng loạt các khóa học và dễ dàng sao lưu.</a:t>
            </a:r>
          </a:p>
          <a:p>
            <a:pPr marL="171450" indent="-171450" algn="just">
              <a:buFont typeface="Arial" panose="020B0604020202020204" pitchFamily="34" charset="0"/>
              <a:buChar char="•"/>
            </a:pPr>
            <a:r>
              <a:rPr lang="vi-VN" sz="1100">
                <a:solidFill>
                  <a:srgbClr val="061914"/>
                </a:solidFill>
              </a:rPr>
              <a:t>Các tính năng quản lý nhóm, quản lý người dùng </a:t>
            </a:r>
            <a:r>
              <a:rPr lang="en-US" sz="1100">
                <a:solidFill>
                  <a:srgbClr val="061914"/>
                </a:solidFill>
              </a:rPr>
              <a:t>dễ dàng</a:t>
            </a:r>
            <a:r>
              <a:rPr lang="vi-VN" sz="1100">
                <a:solidFill>
                  <a:srgbClr val="061914"/>
                </a:solidFill>
              </a:rPr>
              <a:t>.</a:t>
            </a:r>
          </a:p>
          <a:p>
            <a:pPr marL="171450" indent="-171450" algn="just">
              <a:buFont typeface="Arial" panose="020B0604020202020204" pitchFamily="34" charset="0"/>
              <a:buChar char="•"/>
            </a:pPr>
            <a:r>
              <a:rPr lang="vi-VN" sz="1100">
                <a:solidFill>
                  <a:srgbClr val="061914"/>
                </a:solidFill>
              </a:rPr>
              <a:t>Cập nhật bảo mật một cách liên tục và thường xuyên.</a:t>
            </a:r>
          </a:p>
          <a:p>
            <a:pPr marL="171450" indent="-171450" algn="just">
              <a:buFont typeface="Arial" panose="020B0604020202020204" pitchFamily="34" charset="0"/>
              <a:buChar char="•"/>
            </a:pPr>
            <a:r>
              <a:rPr lang="en-US" sz="1100">
                <a:solidFill>
                  <a:srgbClr val="061914"/>
                </a:solidFill>
              </a:rPr>
              <a:t>Nhiều dạng</a:t>
            </a:r>
            <a:r>
              <a:rPr lang="vi-VN" sz="1100">
                <a:solidFill>
                  <a:srgbClr val="061914"/>
                </a:solidFill>
              </a:rPr>
              <a:t> báo cáo chi tiết.</a:t>
            </a:r>
          </a:p>
          <a:p>
            <a:pPr marL="171450" indent="-171450" algn="just">
              <a:buFont typeface="Arial" panose="020B0604020202020204" pitchFamily="34" charset="0"/>
              <a:buChar char="•"/>
            </a:pPr>
            <a:r>
              <a:rPr lang="en-US" sz="1100">
                <a:solidFill>
                  <a:srgbClr val="061914"/>
                </a:solidFill>
              </a:rPr>
              <a:t>H</a:t>
            </a:r>
            <a:r>
              <a:rPr lang="vi-VN" sz="1100">
                <a:solidFill>
                  <a:srgbClr val="061914"/>
                </a:solidFill>
              </a:rPr>
              <a:t>ỗ trợ nhúng các tài nguyên</a:t>
            </a:r>
            <a:r>
              <a:rPr lang="en-US" sz="1100">
                <a:solidFill>
                  <a:srgbClr val="061914"/>
                </a:solidFill>
              </a:rPr>
              <a:t> từ</a:t>
            </a:r>
            <a:r>
              <a:rPr lang="vi-VN" sz="1100">
                <a:solidFill>
                  <a:srgbClr val="061914"/>
                </a:solidFill>
              </a:rPr>
              <a:t> bên ngoài</a:t>
            </a:r>
          </a:p>
        </p:txBody>
      </p:sp>
      <p:pic>
        <p:nvPicPr>
          <p:cNvPr id="3" name="Graphic 2">
            <a:extLst>
              <a:ext uri="{FF2B5EF4-FFF2-40B4-BE49-F238E27FC236}">
                <a16:creationId xmlns:a16="http://schemas.microsoft.com/office/drawing/2014/main" id="{E87B5612-8238-01CB-C2C9-81685D99941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8512" y="1598612"/>
            <a:ext cx="1542659" cy="2897188"/>
          </a:xfrm>
          <a:prstGeom prst="rect">
            <a:avLst/>
          </a:prstGeom>
        </p:spPr>
      </p:pic>
    </p:spTree>
    <p:custDataLst>
      <p:tags r:id="rId1"/>
    </p:custDataLst>
    <p:extLst>
      <p:ext uri="{BB962C8B-B14F-4D97-AF65-F5344CB8AC3E}">
        <p14:creationId xmlns:p14="http://schemas.microsoft.com/office/powerpoint/2010/main" val="129407018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97C39"/>
        </a:solidFill>
        <a:effectLst/>
      </p:bgPr>
    </p:bg>
    <p:spTree>
      <p:nvGrpSpPr>
        <p:cNvPr id="1" name="Shape 822"/>
        <p:cNvGrpSpPr/>
        <p:nvPr/>
      </p:nvGrpSpPr>
      <p:grpSpPr>
        <a:xfrm>
          <a:off x="0" y="0"/>
          <a:ext cx="0" cy="0"/>
          <a:chOff x="0" y="0"/>
          <a:chExt cx="0" cy="0"/>
        </a:xfrm>
      </p:grpSpPr>
      <p:sp>
        <p:nvSpPr>
          <p:cNvPr id="6" name="Freeform: Shape 5">
            <a:extLst>
              <a:ext uri="{FF2B5EF4-FFF2-40B4-BE49-F238E27FC236}">
                <a16:creationId xmlns:a16="http://schemas.microsoft.com/office/drawing/2014/main" id="{028D9C4C-C385-A656-58CE-B98CD784E651}"/>
              </a:ext>
            </a:extLst>
          </p:cNvPr>
          <p:cNvSpPr/>
          <p:nvPr/>
        </p:nvSpPr>
        <p:spPr>
          <a:xfrm>
            <a:off x="478970" y="1371599"/>
            <a:ext cx="2661284" cy="3273011"/>
          </a:xfrm>
          <a:custGeom>
            <a:avLst/>
            <a:gdLst>
              <a:gd name="connsiteX0" fmla="*/ 0 w 2661284"/>
              <a:gd name="connsiteY0" fmla="*/ 0 h 3273011"/>
              <a:gd name="connsiteX1" fmla="*/ 2264229 w 2661284"/>
              <a:gd name="connsiteY1" fmla="*/ 0 h 3273011"/>
              <a:gd name="connsiteX2" fmla="*/ 2264229 w 2661284"/>
              <a:gd name="connsiteY2" fmla="*/ 1518046 h 3273011"/>
              <a:gd name="connsiteX3" fmla="*/ 2403031 w 2661284"/>
              <a:gd name="connsiteY3" fmla="*/ 1518046 h 3273011"/>
              <a:gd name="connsiteX4" fmla="*/ 2403031 w 2661284"/>
              <a:gd name="connsiteY4" fmla="*/ 1433511 h 3273011"/>
              <a:gd name="connsiteX5" fmla="*/ 2661284 w 2661284"/>
              <a:gd name="connsiteY5" fmla="*/ 1697831 h 3273011"/>
              <a:gd name="connsiteX6" fmla="*/ 2403031 w 2661284"/>
              <a:gd name="connsiteY6" fmla="*/ 1962150 h 3273011"/>
              <a:gd name="connsiteX7" fmla="*/ 2403031 w 2661284"/>
              <a:gd name="connsiteY7" fmla="*/ 1877615 h 3273011"/>
              <a:gd name="connsiteX8" fmla="*/ 2264229 w 2661284"/>
              <a:gd name="connsiteY8" fmla="*/ 1877615 h 3273011"/>
              <a:gd name="connsiteX9" fmla="*/ 2264229 w 2661284"/>
              <a:gd name="connsiteY9" fmla="*/ 3273011 h 3273011"/>
              <a:gd name="connsiteX10" fmla="*/ 0 w 2661284"/>
              <a:gd name="connsiteY10" fmla="*/ 3273011 h 327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1284" h="3273011">
                <a:moveTo>
                  <a:pt x="0" y="0"/>
                </a:moveTo>
                <a:lnTo>
                  <a:pt x="2264229" y="0"/>
                </a:lnTo>
                <a:lnTo>
                  <a:pt x="2264229" y="1518046"/>
                </a:lnTo>
                <a:lnTo>
                  <a:pt x="2403031" y="1518046"/>
                </a:lnTo>
                <a:lnTo>
                  <a:pt x="2403031" y="1433511"/>
                </a:lnTo>
                <a:lnTo>
                  <a:pt x="2661284" y="1697831"/>
                </a:lnTo>
                <a:lnTo>
                  <a:pt x="2403031" y="1962150"/>
                </a:lnTo>
                <a:lnTo>
                  <a:pt x="2403031" y="1877615"/>
                </a:lnTo>
                <a:lnTo>
                  <a:pt x="2264229" y="1877615"/>
                </a:lnTo>
                <a:lnTo>
                  <a:pt x="2264229" y="3273011"/>
                </a:lnTo>
                <a:lnTo>
                  <a:pt x="0" y="3273011"/>
                </a:lnTo>
                <a:close/>
              </a:path>
            </a:pathLst>
          </a:cu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100" b="1">
              <a:solidFill>
                <a:schemeClr val="tx1"/>
              </a:solidFill>
            </a:endParaRPr>
          </a:p>
        </p:txBody>
      </p:sp>
      <p:sp>
        <p:nvSpPr>
          <p:cNvPr id="831" name="Google Shape;831;p48"/>
          <p:cNvSpPr txBox="1">
            <a:spLocks noGrp="1"/>
          </p:cNvSpPr>
          <p:nvPr>
            <p:ph type="ctrTitle"/>
          </p:nvPr>
        </p:nvSpPr>
        <p:spPr>
          <a:xfrm>
            <a:off x="5996539" y="111450"/>
            <a:ext cx="2776161" cy="1170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US" sz="1600"/>
              <a:t>BÀI GIẢNG E-LEARNING (SỐ HÓA KHÓA HỌC)</a:t>
            </a:r>
          </a:p>
        </p:txBody>
      </p:sp>
      <p:sp>
        <p:nvSpPr>
          <p:cNvPr id="19" name="Rectangle 18">
            <a:extLst>
              <a:ext uri="{FF2B5EF4-FFF2-40B4-BE49-F238E27FC236}">
                <a16:creationId xmlns:a16="http://schemas.microsoft.com/office/drawing/2014/main" id="{768E3AC2-68D8-82CC-D4AC-D2F8A679E4C1}"/>
              </a:ext>
            </a:extLst>
          </p:cNvPr>
          <p:cNvSpPr/>
          <p:nvPr/>
        </p:nvSpPr>
        <p:spPr>
          <a:xfrm>
            <a:off x="3301739" y="1371600"/>
            <a:ext cx="5389824" cy="3273010"/>
          </a:xfrm>
          <a:prstGeom prst="rect">
            <a:avLst/>
          </a:prstGeom>
          <a:solidFill>
            <a:srgbClr val="EFF5FB"/>
          </a:solidFill>
          <a:ln w="190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square" lIns="274320" tIns="274320" rIns="274320" bIns="274320" rtlCol="0" anchor="ctr" anchorCtr="0">
            <a:noAutofit/>
          </a:bodyPr>
          <a:lstStyle/>
          <a:p>
            <a:pPr algn="just">
              <a:spcBef>
                <a:spcPts val="1200"/>
              </a:spcBef>
            </a:pPr>
            <a:r>
              <a:rPr lang="vi-VN" sz="1100">
                <a:solidFill>
                  <a:srgbClr val="061914"/>
                </a:solidFill>
              </a:rPr>
              <a:t>Khác với bài giảng thông thường, </a:t>
            </a:r>
            <a:r>
              <a:rPr lang="en-US" sz="1100">
                <a:solidFill>
                  <a:srgbClr val="061914"/>
                </a:solidFill>
              </a:rPr>
              <a:t>m</a:t>
            </a:r>
            <a:r>
              <a:rPr lang="vi-VN" sz="1100">
                <a:solidFill>
                  <a:srgbClr val="061914"/>
                </a:solidFill>
              </a:rPr>
              <a:t>ột bài giảng elearning sẽ được thiết kế kết hợp đa dạng giữa các hình thức như hình ảnh, biểu đồ, video âm thanh và từ ngữ.</a:t>
            </a:r>
            <a:endParaRPr lang="en-US" sz="1100">
              <a:solidFill>
                <a:srgbClr val="061914"/>
              </a:solidFill>
            </a:endParaRPr>
          </a:p>
          <a:p>
            <a:pPr algn="just" fontAlgn="base">
              <a:spcBef>
                <a:spcPts val="600"/>
              </a:spcBef>
            </a:pPr>
            <a:r>
              <a:rPr lang="en-US" sz="1100" i="0">
                <a:solidFill>
                  <a:srgbClr val="3D3D3D"/>
                </a:solidFill>
                <a:effectLst/>
              </a:rPr>
              <a:t>Tại VPBank các nội dung đào tạo trực tuyến được cho triển khai cho CBNV toàn hàng. Những </a:t>
            </a:r>
            <a:r>
              <a:rPr lang="en-US" sz="1100">
                <a:solidFill>
                  <a:srgbClr val="3D3D3D"/>
                </a:solidFill>
              </a:rPr>
              <a:t>con số ấn tượng:</a:t>
            </a:r>
          </a:p>
          <a:p>
            <a:pPr marL="171450" indent="-171450" algn="just" fontAlgn="base">
              <a:spcBef>
                <a:spcPts val="600"/>
              </a:spcBef>
              <a:buFont typeface="Arial" panose="020B0604020202020204" pitchFamily="34" charset="0"/>
              <a:buChar char="•"/>
            </a:pPr>
            <a:r>
              <a:rPr lang="en-US" sz="1100" i="0">
                <a:solidFill>
                  <a:srgbClr val="3D3D3D"/>
                </a:solidFill>
                <a:effectLst/>
              </a:rPr>
              <a:t>200</a:t>
            </a:r>
            <a:r>
              <a:rPr lang="en-US" sz="1100">
                <a:solidFill>
                  <a:srgbClr val="3D3D3D"/>
                </a:solidFill>
              </a:rPr>
              <a:t>,000 lượt học/năm</a:t>
            </a:r>
          </a:p>
          <a:p>
            <a:pPr marL="171450" indent="-171450" algn="just" fontAlgn="base">
              <a:spcBef>
                <a:spcPts val="600"/>
              </a:spcBef>
              <a:buFont typeface="Arial" panose="020B0604020202020204" pitchFamily="34" charset="0"/>
              <a:buChar char="•"/>
            </a:pPr>
            <a:r>
              <a:rPr lang="en-US" sz="1100">
                <a:solidFill>
                  <a:srgbClr val="3D3D3D"/>
                </a:solidFill>
              </a:rPr>
              <a:t>Xxxx số giờ học/năm</a:t>
            </a:r>
          </a:p>
          <a:p>
            <a:pPr marL="171450" indent="-171450" algn="just" fontAlgn="base">
              <a:spcBef>
                <a:spcPts val="600"/>
              </a:spcBef>
              <a:buFont typeface="Arial" panose="020B0604020202020204" pitchFamily="34" charset="0"/>
              <a:buChar char="•"/>
            </a:pPr>
            <a:r>
              <a:rPr lang="en-US" sz="1100">
                <a:solidFill>
                  <a:srgbClr val="3D3D3D"/>
                </a:solidFill>
              </a:rPr>
              <a:t>XXX khóa học triển khai/năm</a:t>
            </a:r>
          </a:p>
          <a:p>
            <a:pPr marL="171450" indent="-171450" algn="just" fontAlgn="base">
              <a:spcBef>
                <a:spcPts val="600"/>
              </a:spcBef>
              <a:buFont typeface="Arial" panose="020B0604020202020204" pitchFamily="34" charset="0"/>
              <a:buChar char="•"/>
            </a:pPr>
            <a:r>
              <a:rPr lang="en-US" sz="1100" i="0">
                <a:solidFill>
                  <a:srgbClr val="3D3D3D"/>
                </a:solidFill>
                <a:effectLst/>
              </a:rPr>
              <a:t>14.000 tài khoản active</a:t>
            </a:r>
          </a:p>
          <a:p>
            <a:pPr marL="171450" indent="-171450" algn="just" fontAlgn="base">
              <a:spcBef>
                <a:spcPts val="600"/>
              </a:spcBef>
              <a:buFont typeface="Arial" panose="020B0604020202020204" pitchFamily="34" charset="0"/>
              <a:buChar char="•"/>
            </a:pPr>
            <a:r>
              <a:rPr lang="en-US" sz="1100">
                <a:solidFill>
                  <a:srgbClr val="3D3D3D"/>
                </a:solidFill>
              </a:rPr>
              <a:t>90 khóa học số hóa mới/năm</a:t>
            </a:r>
            <a:endParaRPr lang="en-US" sz="1100">
              <a:solidFill>
                <a:srgbClr val="061914"/>
              </a:solidFill>
            </a:endParaRPr>
          </a:p>
        </p:txBody>
      </p:sp>
      <p:pic>
        <p:nvPicPr>
          <p:cNvPr id="2" name="Graphic 1">
            <a:extLst>
              <a:ext uri="{FF2B5EF4-FFF2-40B4-BE49-F238E27FC236}">
                <a16:creationId xmlns:a16="http://schemas.microsoft.com/office/drawing/2014/main" id="{940BAE63-6B4F-2B06-D2F9-6739013945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98512" y="1598612"/>
            <a:ext cx="1542659" cy="2897188"/>
          </a:xfrm>
          <a:prstGeom prst="rect">
            <a:avLst/>
          </a:prstGeom>
        </p:spPr>
      </p:pic>
    </p:spTree>
    <p:custDataLst>
      <p:tags r:id="rId1"/>
    </p:custDataLst>
    <p:extLst>
      <p:ext uri="{BB962C8B-B14F-4D97-AF65-F5344CB8AC3E}">
        <p14:creationId xmlns:p14="http://schemas.microsoft.com/office/powerpoint/2010/main" val="2331366023"/>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ARTICULATE_DESIGN_ID_VINYL SHOP PLAN BY SLIDESGO" val="4Wu2Tc0j"/>
  <p:tag name="ARTICULATE_SLIDE_COUNT" val="17"/>
  <p:tag name="TAG_BACKING_FORM_KEY" val="854570-d:\onedrive\training\powerpoint\elearning template\quytrinhtrienkhai.pptx"/>
  <p:tag name="ARTICULATE_PROJECT_OPEN" val="1"/>
  <p:tag name="ARTICULATE_PRESENTER_VERSION" val="8"/>
  <p:tag name="ARTICULATE_USED_PAGE_ORIENTATION" val="1"/>
  <p:tag name="ARTICULATE_USED_PAGE_SIZE" val="15"/>
  <p:tag name="ARTICULATE_REFERENCE_ID" val="7d54fa83-1cec-4d65-972c-658e01f92e2e"/>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256"/>
  <p:tag name="ARTICULATE_USED_LAYOUT" val="2"/>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265"/>
  <p:tag name="ARTICULATE_USED_LAYOUT" val="7"/>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70"/>
  <p:tag name="ARTICULATE_USED_LAYOUT" val="6"/>
</p:tagLst>
</file>

<file path=ppt/tags/tag15.xml><?xml version="1.0" encoding="utf-8"?>
<p:tagLst xmlns:a="http://schemas.openxmlformats.org/drawingml/2006/main" xmlns:r="http://schemas.openxmlformats.org/officeDocument/2006/relationships" xmlns:p="http://schemas.openxmlformats.org/presentationml/2006/main">
  <p:tag name="DUPLICATEID" val="3bf3e27b0deb44fe9980f1b7a1a94ade"/>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277"/>
  <p:tag name="ARTICULATE_USED_LAYOUT" val="8"/>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83"/>
  <p:tag name="ARTICULATE_USED_LAYOUT" val="3"/>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96"/>
  <p:tag name="ARTICULATE_USED_LAYOUT" val="9"/>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90"/>
  <p:tag name="ARTICULATE_USED_LAYOUT" val="8"/>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91"/>
  <p:tag name="ARTICULATE_USED_LAYOUT" val="8"/>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92"/>
  <p:tag name="ARTICULATE_USED_LAYOUT" val="8"/>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93"/>
  <p:tag name="ARTICULATE_USED_LAYOUT" val="8"/>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260"/>
  <p:tag name="ARTICULATE_USED_LAYOUT" val="4"/>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94"/>
  <p:tag name="ARTICULATE_USED_LAYOUT" val="8"/>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99"/>
  <p:tag name="ARTICULATE_USED_LAYOUT" val="8"/>
</p:tagLst>
</file>

<file path=ppt/tags/tag26.xml><?xml version="1.0" encoding="utf-8"?>
<p:tagLst xmlns:a="http://schemas.openxmlformats.org/drawingml/2006/main" xmlns:r="http://schemas.openxmlformats.org/officeDocument/2006/relationships" xmlns:p="http://schemas.openxmlformats.org/presentationml/2006/main">
  <p:tag name="DUPLICATEID" val="e26197a7c6ae438ea8d5a6bcda66cff5"/>
</p:tagLst>
</file>

<file path=ppt/tags/tag27.xml><?xml version="1.0" encoding="utf-8"?>
<p:tagLst xmlns:a="http://schemas.openxmlformats.org/drawingml/2006/main" xmlns:r="http://schemas.openxmlformats.org/officeDocument/2006/relationships" xmlns:p="http://schemas.openxmlformats.org/presentationml/2006/main">
  <p:tag name="DUPLICATEID" val="7a3341e751c24d20b613e3f33785b3f9"/>
</p:tagLst>
</file>

<file path=ppt/tags/tag28.xml><?xml version="1.0" encoding="utf-8"?>
<p:tagLst xmlns:a="http://schemas.openxmlformats.org/drawingml/2006/main" xmlns:r="http://schemas.openxmlformats.org/officeDocument/2006/relationships" xmlns:p="http://schemas.openxmlformats.org/presentationml/2006/main">
  <p:tag name="DUPLICATEID" val="eb1452f061e3484b8ec7b241a421098b"/>
</p:tagLst>
</file>

<file path=ppt/tags/tag29.xml><?xml version="1.0" encoding="utf-8"?>
<p:tagLst xmlns:a="http://schemas.openxmlformats.org/drawingml/2006/main" xmlns:r="http://schemas.openxmlformats.org/officeDocument/2006/relationships" xmlns:p="http://schemas.openxmlformats.org/presentationml/2006/main">
  <p:tag name="DUPLICATEID" val="c6c38efef923491a850d4bcfd1cb6e5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DUPLICATEID" val="11f9b77e96e848aaa92c07cf0155aa1a"/>
</p:tagLst>
</file>

<file path=ppt/tags/tag31.xml><?xml version="1.0" encoding="utf-8"?>
<p:tagLst xmlns:a="http://schemas.openxmlformats.org/drawingml/2006/main" xmlns:r="http://schemas.openxmlformats.org/officeDocument/2006/relationships" xmlns:p="http://schemas.openxmlformats.org/presentationml/2006/main">
  <p:tag name="DUPLICATEID" val="249ae4fb687c4abf85af385ae3f32b6e"/>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500"/>
  <p:tag name="ARTICULATE_USED_LAYOUT" val="5"/>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501"/>
  <p:tag name="ARTICULATE_USED_LAYOUT" val="5"/>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479"/>
  <p:tag name="ARTICULATE_USED_LAYOUT" val="8"/>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 name="AUDIO_ID" val="285"/>
  <p:tag name="ARTICULATE_USED_LAYOUT" val="10"/>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Vinyl Shop Plan by Slidesg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2784</TotalTime>
  <Words>1822</Words>
  <Application>Microsoft Office PowerPoint</Application>
  <PresentationFormat>On-screen Show (16:9)</PresentationFormat>
  <Paragraphs>174</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SVN-Gilroy Medium</vt:lpstr>
      <vt:lpstr>Arial</vt:lpstr>
      <vt:lpstr>Fira Sans Extra Condensed Medium</vt:lpstr>
      <vt:lpstr>Anaheim</vt:lpstr>
      <vt:lpstr>Righteous</vt:lpstr>
      <vt:lpstr>SVN-Gilroy SemiBold</vt:lpstr>
      <vt:lpstr>Vinyl Shop Plan by Slidesgo</vt:lpstr>
      <vt:lpstr>E-LEARNING</vt:lpstr>
      <vt:lpstr>E-LEARNING LÀ GÌ?</vt:lpstr>
      <vt:lpstr>E-LEARNING LÀ GÌ?</vt:lpstr>
      <vt:lpstr>E-LEARNING KHÁC GÌ VỚI CÁCH HỌC TRUYỀN THỐNG?</vt:lpstr>
      <vt:lpstr>LỢI ÍCH CỦA E-LEARNING</vt:lpstr>
      <vt:lpstr>02</vt:lpstr>
      <vt:lpstr>MÔ HÌNH E-LEARNING</vt:lpstr>
      <vt:lpstr>HỆ THỐNG QUẢN LÝ HỌC TẬP (LMS)</vt:lpstr>
      <vt:lpstr>BÀI GIẢNG E-LEARNING (SỐ HÓA KHÓA HỌC)</vt:lpstr>
      <vt:lpstr>NGƯỜI DÙNG (TÀI KHOẢN)</vt:lpstr>
      <vt:lpstr>PHƯƠNG ÁN TRIỂN KHAI</vt:lpstr>
      <vt:lpstr>QUY TRÌNH SỐ HÓA BÀI GIẢNG</vt:lpstr>
      <vt:lpstr>CÁC ĐỊNH DẠNG SỐ HÓA BÀI GIẢNG</vt:lpstr>
      <vt:lpstr>CÔNG CỤ SỐ HÓA BÀI GIẢNG</vt:lpstr>
      <vt:lpstr>CÔNG CỤ AI HỖ TRỢ</vt:lpstr>
      <vt:lpstr>CẤP ĐỘ SỐ HÓA BÀI GIẢNG</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VINYL SHOP PLAN</dc:title>
  <dc:creator>Trung Nguyen Tien</dc:creator>
  <cp:lastModifiedBy>Trung Nguyen Tien</cp:lastModifiedBy>
  <cp:revision>40</cp:revision>
  <dcterms:modified xsi:type="dcterms:W3CDTF">2024-06-19T02:17:47Z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4D21CBE9-4E72-4A68-A0B6-3611A71C51BA</vt:lpwstr>
  </property>
  <property fmtid="{D5CDD505-2E9C-101B-9397-08002B2CF9AE}" pid="3" name="ArticulatePath">
    <vt:lpwstr>e-Learning</vt:lpwstr>
  </property>
  <property fmtid="{D5CDD505-2E9C-101B-9397-08002B2CF9AE}" pid="4" name="ArticulateUseProject">
    <vt:lpwstr>1</vt:lpwstr>
  </property>
  <property fmtid="{D5CDD505-2E9C-101B-9397-08002B2CF9AE}" pid="5" name="ArticulateProjectFull">
    <vt:lpwstr>D:\OneDrive\Training\PowerPoint\Elearning template\QuyTrinhTrienKhai.ppta</vt:lpwstr>
  </property>
  <property fmtid="{D5CDD505-2E9C-101B-9397-08002B2CF9AE}" pid="6" name="ArticulateProjectVersion">
    <vt:lpwstr>8</vt:lpwstr>
  </property>
</Properties>
</file>