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9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10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sldIdLst>
    <p:sldId id="318" r:id="rId5"/>
    <p:sldId id="275" r:id="rId6"/>
    <p:sldId id="257" r:id="rId7"/>
    <p:sldId id="258" r:id="rId8"/>
    <p:sldId id="320" r:id="rId9"/>
    <p:sldId id="324" r:id="rId10"/>
    <p:sldId id="325" r:id="rId11"/>
    <p:sldId id="326" r:id="rId12"/>
    <p:sldId id="321" r:id="rId13"/>
    <p:sldId id="327" r:id="rId14"/>
    <p:sldId id="328" r:id="rId15"/>
    <p:sldId id="322" r:id="rId16"/>
    <p:sldId id="329" r:id="rId17"/>
    <p:sldId id="330" r:id="rId18"/>
    <p:sldId id="323" r:id="rId19"/>
    <p:sldId id="331" r:id="rId20"/>
    <p:sldId id="332" r:id="rId21"/>
    <p:sldId id="333" r:id="rId22"/>
    <p:sldId id="265" r:id="rId23"/>
  </p:sldIdLst>
  <p:sldSz cx="12192000" cy="6858000"/>
  <p:notesSz cx="6858000" cy="9144000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e Vu Minh (SME - BMO)" initials="HVM(-B" lastIdx="10" clrIdx="0">
    <p:extLst/>
  </p:cmAuthor>
  <p:cmAuthor id="2" name="Thi Pham Uyen  (SME - BMO)" initials="TB" lastIdx="5" clrIdx="1">
    <p:extLst/>
  </p:cmAuthor>
  <p:cmAuthor id="3" name="Giangpth1" initials="Giang" lastIdx="3" clrIdx="2"/>
  <p:cmAuthor id="4" name="Giang Dang Thi Chau (SME - Mng.PMD)" initials="GDTC(-M" lastIdx="1" clrIdx="3">
    <p:extLst>
      <p:ext uri="{19B8F6BF-5375-455C-9EA6-DF929625EA0E}">
        <p15:presenceInfo xmlns:p15="http://schemas.microsoft.com/office/powerpoint/2012/main" userId="S-1-5-21-3548288489-2973684419-2422295393-937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840D6D-D387-47CF-9C5E-C521F1D14F7D}" v="314" dt="2019-03-27T07:57:07.578"/>
    <p1510:client id="{5A31F30E-1F05-494A-8EEF-4EBC367BB705}" v="126" dt="2019-03-27T08:05:01.3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942" y="72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a Nguyen Thi Thu (HR - LA)" userId="fe9d84a2-989e-4aec-aa12-0fad354366fd" providerId="ADAL" clId="{5A31F30E-1F05-494A-8EEF-4EBC367BB705}"/>
    <pc:docChg chg="custSel addSld modSld">
      <pc:chgData name="Nga Nguyen Thi Thu (HR - LA)" userId="fe9d84a2-989e-4aec-aa12-0fad354366fd" providerId="ADAL" clId="{5A31F30E-1F05-494A-8EEF-4EBC367BB705}" dt="2019-03-27T08:06:50.109" v="355" actId="20577"/>
      <pc:docMkLst>
        <pc:docMk/>
      </pc:docMkLst>
      <pc:sldChg chg="modSp">
        <pc:chgData name="Nga Nguyen Thi Thu (HR - LA)" userId="fe9d84a2-989e-4aec-aa12-0fad354366fd" providerId="ADAL" clId="{5A31F30E-1F05-494A-8EEF-4EBC367BB705}" dt="2019-03-27T08:06:50.109" v="355" actId="20577"/>
        <pc:sldMkLst>
          <pc:docMk/>
          <pc:sldMk cId="273317499" sldId="275"/>
        </pc:sldMkLst>
        <pc:spChg chg="mod">
          <ac:chgData name="Nga Nguyen Thi Thu (HR - LA)" userId="fe9d84a2-989e-4aec-aa12-0fad354366fd" providerId="ADAL" clId="{5A31F30E-1F05-494A-8EEF-4EBC367BB705}" dt="2019-03-27T08:06:50.109" v="355" actId="20577"/>
          <ac:spMkLst>
            <pc:docMk/>
            <pc:sldMk cId="273317499" sldId="275"/>
            <ac:spMk id="7" creationId="{00000000-0000-0000-0000-000000000000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8:53.958" v="33" actId="20577"/>
        <pc:sldMkLst>
          <pc:docMk/>
          <pc:sldMk cId="2411340220" sldId="327"/>
        </pc:sldMkLst>
        <pc:spChg chg="mod">
          <ac:chgData name="Nga Nguyen Thi Thu (HR - LA)" userId="fe9d84a2-989e-4aec-aa12-0fad354366fd" providerId="ADAL" clId="{5A31F30E-1F05-494A-8EEF-4EBC367BB705}" dt="2019-03-27T07:58:53.958" v="33" actId="20577"/>
          <ac:spMkLst>
            <pc:docMk/>
            <pc:sldMk cId="2411340220" sldId="327"/>
            <ac:spMk id="2" creationId="{9493C6AD-7951-4557-AA64-C8027104BE34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8:59.207" v="35" actId="20577"/>
        <pc:sldMkLst>
          <pc:docMk/>
          <pc:sldMk cId="2794622088" sldId="328"/>
        </pc:sldMkLst>
        <pc:spChg chg="mod">
          <ac:chgData name="Nga Nguyen Thi Thu (HR - LA)" userId="fe9d84a2-989e-4aec-aa12-0fad354366fd" providerId="ADAL" clId="{5A31F30E-1F05-494A-8EEF-4EBC367BB705}" dt="2019-03-27T07:58:59.207" v="35" actId="20577"/>
          <ac:spMkLst>
            <pc:docMk/>
            <pc:sldMk cId="2794622088" sldId="328"/>
            <ac:spMk id="2" creationId="{9493C6AD-7951-4557-AA64-C8027104BE34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9:04.157" v="37" actId="20577"/>
        <pc:sldMkLst>
          <pc:docMk/>
          <pc:sldMk cId="2866545653" sldId="329"/>
        </pc:sldMkLst>
        <pc:spChg chg="mod">
          <ac:chgData name="Nga Nguyen Thi Thu (HR - LA)" userId="fe9d84a2-989e-4aec-aa12-0fad354366fd" providerId="ADAL" clId="{5A31F30E-1F05-494A-8EEF-4EBC367BB705}" dt="2019-03-27T07:59:04.157" v="37" actId="20577"/>
          <ac:spMkLst>
            <pc:docMk/>
            <pc:sldMk cId="2866545653" sldId="329"/>
            <ac:spMk id="2" creationId="{9493C6AD-7951-4557-AA64-C8027104BE34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9:06.444" v="38" actId="20577"/>
        <pc:sldMkLst>
          <pc:docMk/>
          <pc:sldMk cId="395807409" sldId="330"/>
        </pc:sldMkLst>
        <pc:spChg chg="mod">
          <ac:chgData name="Nga Nguyen Thi Thu (HR - LA)" userId="fe9d84a2-989e-4aec-aa12-0fad354366fd" providerId="ADAL" clId="{5A31F30E-1F05-494A-8EEF-4EBC367BB705}" dt="2019-03-27T07:59:06.444" v="38" actId="20577"/>
          <ac:spMkLst>
            <pc:docMk/>
            <pc:sldMk cId="395807409" sldId="330"/>
            <ac:spMk id="2" creationId="{9493C6AD-7951-4557-AA64-C8027104BE34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9:18.260" v="40" actId="20577"/>
        <pc:sldMkLst>
          <pc:docMk/>
          <pc:sldMk cId="683603935" sldId="331"/>
        </pc:sldMkLst>
        <pc:spChg chg="mod">
          <ac:chgData name="Nga Nguyen Thi Thu (HR - LA)" userId="fe9d84a2-989e-4aec-aa12-0fad354366fd" providerId="ADAL" clId="{5A31F30E-1F05-494A-8EEF-4EBC367BB705}" dt="2019-03-27T07:59:18.260" v="40" actId="20577"/>
          <ac:spMkLst>
            <pc:docMk/>
            <pc:sldMk cId="683603935" sldId="331"/>
            <ac:spMk id="2" creationId="{9493C6AD-7951-4557-AA64-C8027104BE34}"/>
          </ac:spMkLst>
        </pc:spChg>
      </pc:sldChg>
      <pc:sldChg chg="modSp add">
        <pc:chgData name="Nga Nguyen Thi Thu (HR - LA)" userId="fe9d84a2-989e-4aec-aa12-0fad354366fd" providerId="ADAL" clId="{5A31F30E-1F05-494A-8EEF-4EBC367BB705}" dt="2019-03-27T07:59:20.136" v="41" actId="20577"/>
        <pc:sldMkLst>
          <pc:docMk/>
          <pc:sldMk cId="1130450276" sldId="332"/>
        </pc:sldMkLst>
        <pc:spChg chg="mod">
          <ac:chgData name="Nga Nguyen Thi Thu (HR - LA)" userId="fe9d84a2-989e-4aec-aa12-0fad354366fd" providerId="ADAL" clId="{5A31F30E-1F05-494A-8EEF-4EBC367BB705}" dt="2019-03-27T07:59:20.136" v="41" actId="20577"/>
          <ac:spMkLst>
            <pc:docMk/>
            <pc:sldMk cId="1130450276" sldId="332"/>
            <ac:spMk id="2" creationId="{9493C6AD-7951-4557-AA64-C8027104BE34}"/>
          </ac:spMkLst>
        </pc:spChg>
      </pc:sldChg>
      <pc:sldChg chg="addSp modSp add">
        <pc:chgData name="Nga Nguyen Thi Thu (HR - LA)" userId="fe9d84a2-989e-4aec-aa12-0fad354366fd" providerId="ADAL" clId="{5A31F30E-1F05-494A-8EEF-4EBC367BB705}" dt="2019-03-27T08:03:38.676" v="69" actId="1076"/>
        <pc:sldMkLst>
          <pc:docMk/>
          <pc:sldMk cId="2141830695" sldId="333"/>
        </pc:sldMkLst>
        <pc:spChg chg="mod">
          <ac:chgData name="Nga Nguyen Thi Thu (HR - LA)" userId="fe9d84a2-989e-4aec-aa12-0fad354366fd" providerId="ADAL" clId="{5A31F30E-1F05-494A-8EEF-4EBC367BB705}" dt="2019-03-27T07:59:41.681" v="64" actId="20577"/>
          <ac:spMkLst>
            <pc:docMk/>
            <pc:sldMk cId="2141830695" sldId="333"/>
            <ac:spMk id="2" creationId="{C72430D4-7C92-49BE-86D7-147B299DEE8B}"/>
          </ac:spMkLst>
        </pc:spChg>
        <pc:picChg chg="add mod">
          <ac:chgData name="Nga Nguyen Thi Thu (HR - LA)" userId="fe9d84a2-989e-4aec-aa12-0fad354366fd" providerId="ADAL" clId="{5A31F30E-1F05-494A-8EEF-4EBC367BB705}" dt="2019-03-27T08:03:38.676" v="69" actId="1076"/>
          <ac:picMkLst>
            <pc:docMk/>
            <pc:sldMk cId="2141830695" sldId="333"/>
            <ac:picMk id="1026" creationId="{C74047C7-F929-4783-8883-4FF7E00006F0}"/>
          </ac:picMkLst>
        </pc:picChg>
      </pc:sldChg>
    </pc:docChg>
  </pc:docChgLst>
  <pc:docChgLst>
    <pc:chgData name="Nga Nguyen Thi Thu (HR - LA)" userId="fe9d84a2-989e-4aec-aa12-0fad354366fd" providerId="ADAL" clId="{EC840D6D-D387-47CF-9C5E-C521F1D14F7D}"/>
    <pc:docChg chg="undo custSel addSld delSld modSld sldOrd modMainMaster">
      <pc:chgData name="Nga Nguyen Thi Thu (HR - LA)" userId="fe9d84a2-989e-4aec-aa12-0fad354366fd" providerId="ADAL" clId="{EC840D6D-D387-47CF-9C5E-C521F1D14F7D}" dt="2019-03-27T07:57:08.030" v="503" actId="20577"/>
      <pc:docMkLst>
        <pc:docMk/>
      </pc:docMkLst>
      <pc:sldChg chg="addSp delSp modSp">
        <pc:chgData name="Nga Nguyen Thi Thu (HR - LA)" userId="fe9d84a2-989e-4aec-aa12-0fad354366fd" providerId="ADAL" clId="{EC840D6D-D387-47CF-9C5E-C521F1D14F7D}" dt="2019-03-27T07:54:53.208" v="391" actId="1076"/>
        <pc:sldMkLst>
          <pc:docMk/>
          <pc:sldMk cId="650252375" sldId="258"/>
        </pc:sldMkLst>
        <pc:graphicFrameChg chg="add mod">
          <ac:chgData name="Nga Nguyen Thi Thu (HR - LA)" userId="fe9d84a2-989e-4aec-aa12-0fad354366fd" providerId="ADAL" clId="{EC840D6D-D387-47CF-9C5E-C521F1D14F7D}" dt="2019-03-27T07:54:53.208" v="391" actId="1076"/>
          <ac:graphicFrameMkLst>
            <pc:docMk/>
            <pc:sldMk cId="650252375" sldId="258"/>
            <ac:graphicFrameMk id="3" creationId="{C354136C-BC4D-42D0-A76F-F9F0794CBCA6}"/>
          </ac:graphicFrameMkLst>
        </pc:graphicFrameChg>
        <pc:graphicFrameChg chg="del">
          <ac:chgData name="Nga Nguyen Thi Thu (HR - LA)" userId="fe9d84a2-989e-4aec-aa12-0fad354366fd" providerId="ADAL" clId="{EC840D6D-D387-47CF-9C5E-C521F1D14F7D}" dt="2019-03-27T07:31:54.244" v="324" actId="478"/>
          <ac:graphicFrameMkLst>
            <pc:docMk/>
            <pc:sldMk cId="650252375" sldId="258"/>
            <ac:graphicFrameMk id="6" creationId="{355338C2-0875-4058-ADF5-EF00FB5880D0}"/>
          </ac:graphicFrameMkLst>
        </pc:graphicFrameChg>
        <pc:picChg chg="del mod">
          <ac:chgData name="Nga Nguyen Thi Thu (HR - LA)" userId="fe9d84a2-989e-4aec-aa12-0fad354366fd" providerId="ADAL" clId="{EC840D6D-D387-47CF-9C5E-C521F1D14F7D}" dt="2019-03-27T07:54:03.475" v="378" actId="478"/>
          <ac:picMkLst>
            <pc:docMk/>
            <pc:sldMk cId="650252375" sldId="258"/>
            <ac:picMk id="13" creationId="{688EEAD3-4E6D-4C95-A8F0-F820ABC5AE2B}"/>
          </ac:picMkLst>
        </pc:picChg>
        <pc:picChg chg="add del mod">
          <ac:chgData name="Nga Nguyen Thi Thu (HR - LA)" userId="fe9d84a2-989e-4aec-aa12-0fad354366fd" providerId="ADAL" clId="{EC840D6D-D387-47CF-9C5E-C521F1D14F7D}" dt="2019-03-27T07:54:29.020" v="383" actId="478"/>
          <ac:picMkLst>
            <pc:docMk/>
            <pc:sldMk cId="650252375" sldId="258"/>
            <ac:picMk id="1026" creationId="{6D82BD73-941A-41CA-8E4A-2FC0890B446E}"/>
          </ac:picMkLst>
        </pc:picChg>
        <pc:picChg chg="add mod">
          <ac:chgData name="Nga Nguyen Thi Thu (HR - LA)" userId="fe9d84a2-989e-4aec-aa12-0fad354366fd" providerId="ADAL" clId="{EC840D6D-D387-47CF-9C5E-C521F1D14F7D}" dt="2019-03-27T07:54:35.609" v="386" actId="14100"/>
          <ac:picMkLst>
            <pc:docMk/>
            <pc:sldMk cId="650252375" sldId="258"/>
            <ac:picMk id="1028" creationId="{8A103EF5-3CC5-4191-87F6-63F4D3624FFD}"/>
          </ac:picMkLst>
        </pc:picChg>
      </pc:sldChg>
      <pc:sldChg chg="del">
        <pc:chgData name="Nga Nguyen Thi Thu (HR - LA)" userId="fe9d84a2-989e-4aec-aa12-0fad354366fd" providerId="ADAL" clId="{EC840D6D-D387-47CF-9C5E-C521F1D14F7D}" dt="2019-03-27T07:56:33.915" v="416" actId="2696"/>
        <pc:sldMkLst>
          <pc:docMk/>
          <pc:sldMk cId="3291886071" sldId="259"/>
        </pc:sldMkLst>
      </pc:sldChg>
      <pc:sldChg chg="del">
        <pc:chgData name="Nga Nguyen Thi Thu (HR - LA)" userId="fe9d84a2-989e-4aec-aa12-0fad354366fd" providerId="ADAL" clId="{EC840D6D-D387-47CF-9C5E-C521F1D14F7D}" dt="2019-03-27T07:56:34.600" v="428" actId="2696"/>
        <pc:sldMkLst>
          <pc:docMk/>
          <pc:sldMk cId="1487218153" sldId="261"/>
        </pc:sldMkLst>
      </pc:sldChg>
      <pc:sldChg chg="delSp modSp ord">
        <pc:chgData name="Nga Nguyen Thi Thu (HR - LA)" userId="fe9d84a2-989e-4aec-aa12-0fad354366fd" providerId="ADAL" clId="{EC840D6D-D387-47CF-9C5E-C521F1D14F7D}" dt="2019-03-27T07:31:42.368" v="321" actId="6549"/>
        <pc:sldMkLst>
          <pc:docMk/>
          <pc:sldMk cId="273317499" sldId="275"/>
        </pc:sldMkLst>
        <pc:spChg chg="mod">
          <ac:chgData name="Nga Nguyen Thi Thu (HR - LA)" userId="fe9d84a2-989e-4aec-aa12-0fad354366fd" providerId="ADAL" clId="{EC840D6D-D387-47CF-9C5E-C521F1D14F7D}" dt="2019-03-27T07:29:38.043" v="271" actId="20577"/>
          <ac:spMkLst>
            <pc:docMk/>
            <pc:sldMk cId="273317499" sldId="275"/>
            <ac:spMk id="2" creationId="{00000000-0000-0000-0000-000000000000}"/>
          </ac:spMkLst>
        </pc:spChg>
        <pc:spChg chg="mod">
          <ac:chgData name="Nga Nguyen Thi Thu (HR - LA)" userId="fe9d84a2-989e-4aec-aa12-0fad354366fd" providerId="ADAL" clId="{EC840D6D-D387-47CF-9C5E-C521F1D14F7D}" dt="2019-03-27T07:31:42.368" v="321" actId="6549"/>
          <ac:spMkLst>
            <pc:docMk/>
            <pc:sldMk cId="273317499" sldId="275"/>
            <ac:spMk id="7" creationId="{00000000-0000-0000-0000-000000000000}"/>
          </ac:spMkLst>
        </pc:spChg>
        <pc:picChg chg="del">
          <ac:chgData name="Nga Nguyen Thi Thu (HR - LA)" userId="fe9d84a2-989e-4aec-aa12-0fad354366fd" providerId="ADAL" clId="{EC840D6D-D387-47CF-9C5E-C521F1D14F7D}" dt="2019-03-27T07:29:57.920" v="308" actId="478"/>
          <ac:picMkLst>
            <pc:docMk/>
            <pc:sldMk cId="273317499" sldId="275"/>
            <ac:picMk id="9" creationId="{00000000-0000-0000-0000-000000000000}"/>
          </ac:picMkLst>
        </pc:picChg>
        <pc:picChg chg="del">
          <ac:chgData name="Nga Nguyen Thi Thu (HR - LA)" userId="fe9d84a2-989e-4aec-aa12-0fad354366fd" providerId="ADAL" clId="{EC840D6D-D387-47CF-9C5E-C521F1D14F7D}" dt="2019-03-27T07:29:57.920" v="308" actId="478"/>
          <ac:picMkLst>
            <pc:docMk/>
            <pc:sldMk cId="273317499" sldId="275"/>
            <ac:picMk id="10" creationId="{00000000-0000-0000-0000-000000000000}"/>
          </ac:picMkLst>
        </pc:picChg>
        <pc:picChg chg="del">
          <ac:chgData name="Nga Nguyen Thi Thu (HR - LA)" userId="fe9d84a2-989e-4aec-aa12-0fad354366fd" providerId="ADAL" clId="{EC840D6D-D387-47CF-9C5E-C521F1D14F7D}" dt="2019-03-27T07:29:57.920" v="308" actId="478"/>
          <ac:picMkLst>
            <pc:docMk/>
            <pc:sldMk cId="273317499" sldId="275"/>
            <ac:picMk id="11" creationId="{00000000-0000-0000-0000-000000000000}"/>
          </ac:picMkLst>
        </pc:picChg>
        <pc:picChg chg="del">
          <ac:chgData name="Nga Nguyen Thi Thu (HR - LA)" userId="fe9d84a2-989e-4aec-aa12-0fad354366fd" providerId="ADAL" clId="{EC840D6D-D387-47CF-9C5E-C521F1D14F7D}" dt="2019-03-27T07:29:57.920" v="308" actId="478"/>
          <ac:picMkLst>
            <pc:docMk/>
            <pc:sldMk cId="273317499" sldId="275"/>
            <ac:picMk id="12" creationId="{00000000-0000-0000-0000-000000000000}"/>
          </ac:picMkLst>
        </pc:picChg>
      </pc:sldChg>
      <pc:sldChg chg="del">
        <pc:chgData name="Nga Nguyen Thi Thu (HR - LA)" userId="fe9d84a2-989e-4aec-aa12-0fad354366fd" providerId="ADAL" clId="{EC840D6D-D387-47CF-9C5E-C521F1D14F7D}" dt="2019-03-27T07:56:34.622" v="430" actId="2696"/>
        <pc:sldMkLst>
          <pc:docMk/>
          <pc:sldMk cId="2069025429" sldId="282"/>
        </pc:sldMkLst>
      </pc:sldChg>
      <pc:sldChg chg="del">
        <pc:chgData name="Nga Nguyen Thi Thu (HR - LA)" userId="fe9d84a2-989e-4aec-aa12-0fad354366fd" providerId="ADAL" clId="{EC840D6D-D387-47CF-9C5E-C521F1D14F7D}" dt="2019-03-27T07:56:34.612" v="429" actId="2696"/>
        <pc:sldMkLst>
          <pc:docMk/>
          <pc:sldMk cId="2944468079" sldId="283"/>
        </pc:sldMkLst>
      </pc:sldChg>
      <pc:sldChg chg="del">
        <pc:chgData name="Nga Nguyen Thi Thu (HR - LA)" userId="fe9d84a2-989e-4aec-aa12-0fad354366fd" providerId="ADAL" clId="{EC840D6D-D387-47CF-9C5E-C521F1D14F7D}" dt="2019-03-27T07:56:34.633" v="431" actId="2696"/>
        <pc:sldMkLst>
          <pc:docMk/>
          <pc:sldMk cId="2773738764" sldId="284"/>
        </pc:sldMkLst>
      </pc:sldChg>
      <pc:sldChg chg="del">
        <pc:chgData name="Nga Nguyen Thi Thu (HR - LA)" userId="fe9d84a2-989e-4aec-aa12-0fad354366fd" providerId="ADAL" clId="{EC840D6D-D387-47CF-9C5E-C521F1D14F7D}" dt="2019-03-27T07:56:34.642" v="432" actId="2696"/>
        <pc:sldMkLst>
          <pc:docMk/>
          <pc:sldMk cId="1991311448" sldId="286"/>
        </pc:sldMkLst>
      </pc:sldChg>
      <pc:sldChg chg="del">
        <pc:chgData name="Nga Nguyen Thi Thu (HR - LA)" userId="fe9d84a2-989e-4aec-aa12-0fad354366fd" providerId="ADAL" clId="{EC840D6D-D387-47CF-9C5E-C521F1D14F7D}" dt="2019-03-27T07:56:34.192" v="419" actId="2696"/>
        <pc:sldMkLst>
          <pc:docMk/>
          <pc:sldMk cId="3627919440" sldId="287"/>
        </pc:sldMkLst>
      </pc:sldChg>
      <pc:sldChg chg="del">
        <pc:chgData name="Nga Nguyen Thi Thu (HR - LA)" userId="fe9d84a2-989e-4aec-aa12-0fad354366fd" providerId="ADAL" clId="{EC840D6D-D387-47CF-9C5E-C521F1D14F7D}" dt="2019-03-27T07:56:34.218" v="420" actId="2696"/>
        <pc:sldMkLst>
          <pc:docMk/>
          <pc:sldMk cId="3434073642" sldId="288"/>
        </pc:sldMkLst>
      </pc:sldChg>
      <pc:sldChg chg="del">
        <pc:chgData name="Nga Nguyen Thi Thu (HR - LA)" userId="fe9d84a2-989e-4aec-aa12-0fad354366fd" providerId="ADAL" clId="{EC840D6D-D387-47CF-9C5E-C521F1D14F7D}" dt="2019-03-27T07:56:34.313" v="421" actId="2696"/>
        <pc:sldMkLst>
          <pc:docMk/>
          <pc:sldMk cId="1943516648" sldId="290"/>
        </pc:sldMkLst>
      </pc:sldChg>
      <pc:sldChg chg="del">
        <pc:chgData name="Nga Nguyen Thi Thu (HR - LA)" userId="fe9d84a2-989e-4aec-aa12-0fad354366fd" providerId="ADAL" clId="{EC840D6D-D387-47CF-9C5E-C521F1D14F7D}" dt="2019-03-27T07:56:33.996" v="417" actId="2696"/>
        <pc:sldMkLst>
          <pc:docMk/>
          <pc:sldMk cId="3946061922" sldId="291"/>
        </pc:sldMkLst>
      </pc:sldChg>
      <pc:sldChg chg="del">
        <pc:chgData name="Nga Nguyen Thi Thu (HR - LA)" userId="fe9d84a2-989e-4aec-aa12-0fad354366fd" providerId="ADAL" clId="{EC840D6D-D387-47CF-9C5E-C521F1D14F7D}" dt="2019-03-27T07:56:34.438" v="424" actId="2696"/>
        <pc:sldMkLst>
          <pc:docMk/>
          <pc:sldMk cId="604780572" sldId="293"/>
        </pc:sldMkLst>
      </pc:sldChg>
      <pc:sldChg chg="del">
        <pc:chgData name="Nga Nguyen Thi Thu (HR - LA)" userId="fe9d84a2-989e-4aec-aa12-0fad354366fd" providerId="ADAL" clId="{EC840D6D-D387-47CF-9C5E-C521F1D14F7D}" dt="2019-03-27T07:56:34.457" v="425" actId="2696"/>
        <pc:sldMkLst>
          <pc:docMk/>
          <pc:sldMk cId="437231911" sldId="294"/>
        </pc:sldMkLst>
      </pc:sldChg>
      <pc:sldChg chg="del">
        <pc:chgData name="Nga Nguyen Thi Thu (HR - LA)" userId="fe9d84a2-989e-4aec-aa12-0fad354366fd" providerId="ADAL" clId="{EC840D6D-D387-47CF-9C5E-C521F1D14F7D}" dt="2019-03-27T07:56:34.482" v="426" actId="2696"/>
        <pc:sldMkLst>
          <pc:docMk/>
          <pc:sldMk cId="2407975061" sldId="295"/>
        </pc:sldMkLst>
      </pc:sldChg>
      <pc:sldChg chg="del">
        <pc:chgData name="Nga Nguyen Thi Thu (HR - LA)" userId="fe9d84a2-989e-4aec-aa12-0fad354366fd" providerId="ADAL" clId="{EC840D6D-D387-47CF-9C5E-C521F1D14F7D}" dt="2019-03-27T07:56:34.557" v="427" actId="2696"/>
        <pc:sldMkLst>
          <pc:docMk/>
          <pc:sldMk cId="1633802555" sldId="296"/>
        </pc:sldMkLst>
      </pc:sldChg>
      <pc:sldChg chg="del">
        <pc:chgData name="Nga Nguyen Thi Thu (HR - LA)" userId="fe9d84a2-989e-4aec-aa12-0fad354366fd" providerId="ADAL" clId="{EC840D6D-D387-47CF-9C5E-C521F1D14F7D}" dt="2019-03-27T07:56:34.325" v="422" actId="2696"/>
        <pc:sldMkLst>
          <pc:docMk/>
          <pc:sldMk cId="55115850" sldId="297"/>
        </pc:sldMkLst>
      </pc:sldChg>
      <pc:sldChg chg="del">
        <pc:chgData name="Nga Nguyen Thi Thu (HR - LA)" userId="fe9d84a2-989e-4aec-aa12-0fad354366fd" providerId="ADAL" clId="{EC840D6D-D387-47CF-9C5E-C521F1D14F7D}" dt="2019-03-27T07:56:34.399" v="423" actId="2696"/>
        <pc:sldMkLst>
          <pc:docMk/>
          <pc:sldMk cId="3257930909" sldId="298"/>
        </pc:sldMkLst>
      </pc:sldChg>
      <pc:sldChg chg="del">
        <pc:chgData name="Nga Nguyen Thi Thu (HR - LA)" userId="fe9d84a2-989e-4aec-aa12-0fad354366fd" providerId="ADAL" clId="{EC840D6D-D387-47CF-9C5E-C521F1D14F7D}" dt="2019-03-27T07:56:34.023" v="418" actId="2696"/>
        <pc:sldMkLst>
          <pc:docMk/>
          <pc:sldMk cId="1583751969" sldId="299"/>
        </pc:sldMkLst>
      </pc:sldChg>
      <pc:sldChg chg="del">
        <pc:chgData name="Nga Nguyen Thi Thu (HR - LA)" userId="fe9d84a2-989e-4aec-aa12-0fad354366fd" providerId="ADAL" clId="{EC840D6D-D387-47CF-9C5E-C521F1D14F7D}" dt="2019-03-27T07:56:34.719" v="433" actId="2696"/>
        <pc:sldMkLst>
          <pc:docMk/>
          <pc:sldMk cId="4138143629" sldId="301"/>
        </pc:sldMkLst>
      </pc:sldChg>
      <pc:sldChg chg="del">
        <pc:chgData name="Nga Nguyen Thi Thu (HR - LA)" userId="fe9d84a2-989e-4aec-aa12-0fad354366fd" providerId="ADAL" clId="{EC840D6D-D387-47CF-9C5E-C521F1D14F7D}" dt="2019-03-27T07:56:34.820" v="434" actId="2696"/>
        <pc:sldMkLst>
          <pc:docMk/>
          <pc:sldMk cId="2541237657" sldId="302"/>
        </pc:sldMkLst>
      </pc:sldChg>
      <pc:sldChg chg="del">
        <pc:chgData name="Nga Nguyen Thi Thu (HR - LA)" userId="fe9d84a2-989e-4aec-aa12-0fad354366fd" providerId="ADAL" clId="{EC840D6D-D387-47CF-9C5E-C521F1D14F7D}" dt="2019-03-27T07:56:34.851" v="435" actId="2696"/>
        <pc:sldMkLst>
          <pc:docMk/>
          <pc:sldMk cId="2363159382" sldId="303"/>
        </pc:sldMkLst>
      </pc:sldChg>
      <pc:sldChg chg="del">
        <pc:chgData name="Nga Nguyen Thi Thu (HR - LA)" userId="fe9d84a2-989e-4aec-aa12-0fad354366fd" providerId="ADAL" clId="{EC840D6D-D387-47CF-9C5E-C521F1D14F7D}" dt="2019-03-27T07:56:34.869" v="436" actId="2696"/>
        <pc:sldMkLst>
          <pc:docMk/>
          <pc:sldMk cId="47587283" sldId="304"/>
        </pc:sldMkLst>
      </pc:sldChg>
      <pc:sldChg chg="del">
        <pc:chgData name="Nga Nguyen Thi Thu (HR - LA)" userId="fe9d84a2-989e-4aec-aa12-0fad354366fd" providerId="ADAL" clId="{EC840D6D-D387-47CF-9C5E-C521F1D14F7D}" dt="2019-03-27T07:56:34.916" v="437" actId="2696"/>
        <pc:sldMkLst>
          <pc:docMk/>
          <pc:sldMk cId="1698379708" sldId="305"/>
        </pc:sldMkLst>
      </pc:sldChg>
      <pc:sldChg chg="del">
        <pc:chgData name="Nga Nguyen Thi Thu (HR - LA)" userId="fe9d84a2-989e-4aec-aa12-0fad354366fd" providerId="ADAL" clId="{EC840D6D-D387-47CF-9C5E-C521F1D14F7D}" dt="2019-03-27T07:56:34.942" v="438" actId="2696"/>
        <pc:sldMkLst>
          <pc:docMk/>
          <pc:sldMk cId="3732045160" sldId="306"/>
        </pc:sldMkLst>
      </pc:sldChg>
      <pc:sldChg chg="del">
        <pc:chgData name="Nga Nguyen Thi Thu (HR - LA)" userId="fe9d84a2-989e-4aec-aa12-0fad354366fd" providerId="ADAL" clId="{EC840D6D-D387-47CF-9C5E-C521F1D14F7D}" dt="2019-03-27T07:56:34.976" v="439" actId="2696"/>
        <pc:sldMkLst>
          <pc:docMk/>
          <pc:sldMk cId="697199977" sldId="307"/>
        </pc:sldMkLst>
      </pc:sldChg>
      <pc:sldChg chg="del">
        <pc:chgData name="Nga Nguyen Thi Thu (HR - LA)" userId="fe9d84a2-989e-4aec-aa12-0fad354366fd" providerId="ADAL" clId="{EC840D6D-D387-47CF-9C5E-C521F1D14F7D}" dt="2019-03-27T07:56:34.990" v="440" actId="2696"/>
        <pc:sldMkLst>
          <pc:docMk/>
          <pc:sldMk cId="4276387482" sldId="308"/>
        </pc:sldMkLst>
      </pc:sldChg>
      <pc:sldChg chg="del">
        <pc:chgData name="Nga Nguyen Thi Thu (HR - LA)" userId="fe9d84a2-989e-4aec-aa12-0fad354366fd" providerId="ADAL" clId="{EC840D6D-D387-47CF-9C5E-C521F1D14F7D}" dt="2019-03-27T07:56:35.001" v="441" actId="2696"/>
        <pc:sldMkLst>
          <pc:docMk/>
          <pc:sldMk cId="2197989828" sldId="309"/>
        </pc:sldMkLst>
      </pc:sldChg>
      <pc:sldChg chg="del">
        <pc:chgData name="Nga Nguyen Thi Thu (HR - LA)" userId="fe9d84a2-989e-4aec-aa12-0fad354366fd" providerId="ADAL" clId="{EC840D6D-D387-47CF-9C5E-C521F1D14F7D}" dt="2019-03-27T07:56:35.033" v="442" actId="2696"/>
        <pc:sldMkLst>
          <pc:docMk/>
          <pc:sldMk cId="3492478485" sldId="311"/>
        </pc:sldMkLst>
      </pc:sldChg>
      <pc:sldChg chg="del">
        <pc:chgData name="Nga Nguyen Thi Thu (HR - LA)" userId="fe9d84a2-989e-4aec-aa12-0fad354366fd" providerId="ADAL" clId="{EC840D6D-D387-47CF-9C5E-C521F1D14F7D}" dt="2019-03-27T07:56:33.866" v="415" actId="2696"/>
        <pc:sldMkLst>
          <pc:docMk/>
          <pc:sldMk cId="3408359773" sldId="312"/>
        </pc:sldMkLst>
      </pc:sldChg>
      <pc:sldChg chg="modSp">
        <pc:chgData name="Nga Nguyen Thi Thu (HR - LA)" userId="fe9d84a2-989e-4aec-aa12-0fad354366fd" providerId="ADAL" clId="{EC840D6D-D387-47CF-9C5E-C521F1D14F7D}" dt="2019-03-27T07:28:38.137" v="179" actId="20577"/>
        <pc:sldMkLst>
          <pc:docMk/>
          <pc:sldMk cId="552444305" sldId="318"/>
        </pc:sldMkLst>
        <pc:spChg chg="mod">
          <ac:chgData name="Nga Nguyen Thi Thu (HR - LA)" userId="fe9d84a2-989e-4aec-aa12-0fad354366fd" providerId="ADAL" clId="{EC840D6D-D387-47CF-9C5E-C521F1D14F7D}" dt="2019-03-27T07:28:15.609" v="115" actId="403"/>
          <ac:spMkLst>
            <pc:docMk/>
            <pc:sldMk cId="552444305" sldId="318"/>
            <ac:spMk id="3" creationId="{BE6D06DC-956B-4537-96D0-B52CA30DD7B8}"/>
          </ac:spMkLst>
        </pc:spChg>
        <pc:spChg chg="mod">
          <ac:chgData name="Nga Nguyen Thi Thu (HR - LA)" userId="fe9d84a2-989e-4aec-aa12-0fad354366fd" providerId="ADAL" clId="{EC840D6D-D387-47CF-9C5E-C521F1D14F7D}" dt="2019-03-27T07:28:38.137" v="179" actId="20577"/>
          <ac:spMkLst>
            <pc:docMk/>
            <pc:sldMk cId="552444305" sldId="318"/>
            <ac:spMk id="4" creationId="{FA1FD20E-DED9-4239-BD52-66872E894B53}"/>
          </ac:spMkLst>
        </pc:spChg>
        <pc:spChg chg="mod">
          <ac:chgData name="Nga Nguyen Thi Thu (HR - LA)" userId="fe9d84a2-989e-4aec-aa12-0fad354366fd" providerId="ADAL" clId="{EC840D6D-D387-47CF-9C5E-C521F1D14F7D}" dt="2019-03-27T07:27:23.470" v="59" actId="14100"/>
          <ac:spMkLst>
            <pc:docMk/>
            <pc:sldMk cId="552444305" sldId="318"/>
            <ac:spMk id="10" creationId="{772C3665-CB59-464C-9908-8194370AB129}"/>
          </ac:spMkLst>
        </pc:spChg>
        <pc:picChg chg="mod">
          <ac:chgData name="Nga Nguyen Thi Thu (HR - LA)" userId="fe9d84a2-989e-4aec-aa12-0fad354366fd" providerId="ADAL" clId="{EC840D6D-D387-47CF-9C5E-C521F1D14F7D}" dt="2019-03-27T07:26:41.716" v="1" actId="1076"/>
          <ac:picMkLst>
            <pc:docMk/>
            <pc:sldMk cId="552444305" sldId="318"/>
            <ac:picMk id="7" creationId="{DF0F1710-6DDC-4D84-86FA-B7008DD43B49}"/>
          </ac:picMkLst>
        </pc:picChg>
      </pc:sldChg>
      <pc:sldChg chg="del">
        <pc:chgData name="Nga Nguyen Thi Thu (HR - LA)" userId="fe9d84a2-989e-4aec-aa12-0fad354366fd" providerId="ADAL" clId="{EC840D6D-D387-47CF-9C5E-C521F1D14F7D}" dt="2019-03-27T07:56:36.838" v="443" actId="2696"/>
        <pc:sldMkLst>
          <pc:docMk/>
          <pc:sldMk cId="2072784130" sldId="319"/>
        </pc:sldMkLst>
      </pc:sldChg>
      <pc:sldChg chg="addSp delSp modSp add">
        <pc:chgData name="Nga Nguyen Thi Thu (HR - LA)" userId="fe9d84a2-989e-4aec-aa12-0fad354366fd" providerId="ADAL" clId="{EC840D6D-D387-47CF-9C5E-C521F1D14F7D}" dt="2019-03-27T07:55:31.877" v="396" actId="207"/>
        <pc:sldMkLst>
          <pc:docMk/>
          <pc:sldMk cId="3005900830" sldId="320"/>
        </pc:sldMkLst>
        <pc:spChg chg="mod">
          <ac:chgData name="Nga Nguyen Thi Thu (HR - LA)" userId="fe9d84a2-989e-4aec-aa12-0fad354366fd" providerId="ADAL" clId="{EC840D6D-D387-47CF-9C5E-C521F1D14F7D}" dt="2019-03-27T07:55:07.120" v="394"/>
          <ac:spMkLst>
            <pc:docMk/>
            <pc:sldMk cId="3005900830" sldId="320"/>
            <ac:spMk id="2" creationId="{FB31D0F3-0ED2-40F0-8937-11F79F28D39A}"/>
          </ac:spMkLst>
        </pc:spChg>
        <pc:spChg chg="add del mod">
          <ac:chgData name="Nga Nguyen Thi Thu (HR - LA)" userId="fe9d84a2-989e-4aec-aa12-0fad354366fd" providerId="ADAL" clId="{EC840D6D-D387-47CF-9C5E-C521F1D14F7D}" dt="2019-03-27T07:55:08.635" v="395"/>
          <ac:spMkLst>
            <pc:docMk/>
            <pc:sldMk cId="3005900830" sldId="320"/>
            <ac:spMk id="4" creationId="{E25E56E1-4CB6-498A-800B-6D0CC97D5166}"/>
          </ac:spMkLst>
        </pc:spChg>
        <pc:graphicFrameChg chg="mod">
          <ac:chgData name="Nga Nguyen Thi Thu (HR - LA)" userId="fe9d84a2-989e-4aec-aa12-0fad354366fd" providerId="ADAL" clId="{EC840D6D-D387-47CF-9C5E-C521F1D14F7D}" dt="2019-03-27T07:55:31.877" v="396" actId="207"/>
          <ac:graphicFrameMkLst>
            <pc:docMk/>
            <pc:sldMk cId="3005900830" sldId="320"/>
            <ac:graphicFrameMk id="3" creationId="{C354136C-BC4D-42D0-A76F-F9F0794CBCA6}"/>
          </ac:graphicFrameMkLst>
        </pc:graphicFrameChg>
      </pc:sldChg>
      <pc:sldChg chg="add del">
        <pc:chgData name="Nga Nguyen Thi Thu (HR - LA)" userId="fe9d84a2-989e-4aec-aa12-0fad354366fd" providerId="ADAL" clId="{EC840D6D-D387-47CF-9C5E-C521F1D14F7D}" dt="2019-03-27T07:55:44.380" v="400" actId="2696"/>
        <pc:sldMkLst>
          <pc:docMk/>
          <pc:sldMk cId="482885105" sldId="321"/>
        </pc:sldMkLst>
      </pc:sldChg>
      <pc:sldChg chg="addSp delSp modSp add">
        <pc:chgData name="Nga Nguyen Thi Thu (HR - LA)" userId="fe9d84a2-989e-4aec-aa12-0fad354366fd" providerId="ADAL" clId="{EC840D6D-D387-47CF-9C5E-C521F1D14F7D}" dt="2019-03-27T07:56:19.490" v="413"/>
        <pc:sldMkLst>
          <pc:docMk/>
          <pc:sldMk cId="1643923208" sldId="321"/>
        </pc:sldMkLst>
        <pc:spChg chg="add del mod">
          <ac:chgData name="Nga Nguyen Thi Thu (HR - LA)" userId="fe9d84a2-989e-4aec-aa12-0fad354366fd" providerId="ADAL" clId="{EC840D6D-D387-47CF-9C5E-C521F1D14F7D}" dt="2019-03-27T07:56:19.490" v="413"/>
          <ac:spMkLst>
            <pc:docMk/>
            <pc:sldMk cId="1643923208" sldId="321"/>
            <ac:spMk id="4" creationId="{DF2F5806-C10C-45AD-AD77-5A94D4DFA0F0}"/>
          </ac:spMkLst>
        </pc:spChg>
        <pc:graphicFrameChg chg="mod">
          <ac:chgData name="Nga Nguyen Thi Thu (HR - LA)" userId="fe9d84a2-989e-4aec-aa12-0fad354366fd" providerId="ADAL" clId="{EC840D6D-D387-47CF-9C5E-C521F1D14F7D}" dt="2019-03-27T07:55:53.562" v="406" actId="207"/>
          <ac:graphicFrameMkLst>
            <pc:docMk/>
            <pc:sldMk cId="1643923208" sldId="321"/>
            <ac:graphicFrameMk id="3" creationId="{C354136C-BC4D-42D0-A76F-F9F0794CBCA6}"/>
          </ac:graphicFrameMkLst>
        </pc:graphicFrameChg>
      </pc:sldChg>
      <pc:sldChg chg="addSp delSp modSp add">
        <pc:chgData name="Nga Nguyen Thi Thu (HR - LA)" userId="fe9d84a2-989e-4aec-aa12-0fad354366fd" providerId="ADAL" clId="{EC840D6D-D387-47CF-9C5E-C521F1D14F7D}" dt="2019-03-27T07:56:13.626" v="412"/>
        <pc:sldMkLst>
          <pc:docMk/>
          <pc:sldMk cId="3166817919" sldId="322"/>
        </pc:sldMkLst>
        <pc:spChg chg="mod">
          <ac:chgData name="Nga Nguyen Thi Thu (HR - LA)" userId="fe9d84a2-989e-4aec-aa12-0fad354366fd" providerId="ADAL" clId="{EC840D6D-D387-47CF-9C5E-C521F1D14F7D}" dt="2019-03-27T07:56:11.976" v="411"/>
          <ac:spMkLst>
            <pc:docMk/>
            <pc:sldMk cId="3166817919" sldId="322"/>
            <ac:spMk id="2" creationId="{FB31D0F3-0ED2-40F0-8937-11F79F28D39A}"/>
          </ac:spMkLst>
        </pc:spChg>
        <pc:spChg chg="add del mod">
          <ac:chgData name="Nga Nguyen Thi Thu (HR - LA)" userId="fe9d84a2-989e-4aec-aa12-0fad354366fd" providerId="ADAL" clId="{EC840D6D-D387-47CF-9C5E-C521F1D14F7D}" dt="2019-03-27T07:56:13.626" v="412"/>
          <ac:spMkLst>
            <pc:docMk/>
            <pc:sldMk cId="3166817919" sldId="322"/>
            <ac:spMk id="4" creationId="{25F6F9E7-304A-4453-9EB5-F91825739A72}"/>
          </ac:spMkLst>
        </pc:spChg>
        <pc:graphicFrameChg chg="mod">
          <ac:chgData name="Nga Nguyen Thi Thu (HR - LA)" userId="fe9d84a2-989e-4aec-aa12-0fad354366fd" providerId="ADAL" clId="{EC840D6D-D387-47CF-9C5E-C521F1D14F7D}" dt="2019-03-27T07:55:57.418" v="407" actId="207"/>
          <ac:graphicFrameMkLst>
            <pc:docMk/>
            <pc:sldMk cId="3166817919" sldId="322"/>
            <ac:graphicFrameMk id="3" creationId="{C354136C-BC4D-42D0-A76F-F9F0794CBCA6}"/>
          </ac:graphicFrameMkLst>
        </pc:graphicFrameChg>
      </pc:sldChg>
      <pc:sldChg chg="add del">
        <pc:chgData name="Nga Nguyen Thi Thu (HR - LA)" userId="fe9d84a2-989e-4aec-aa12-0fad354366fd" providerId="ADAL" clId="{EC840D6D-D387-47CF-9C5E-C521F1D14F7D}" dt="2019-03-27T07:55:44.745" v="401" actId="2696"/>
        <pc:sldMkLst>
          <pc:docMk/>
          <pc:sldMk cId="3237709590" sldId="322"/>
        </pc:sldMkLst>
      </pc:sldChg>
      <pc:sldChg chg="del">
        <pc:chgData name="Nga Nguyen Thi Thu (HR - LA)" userId="fe9d84a2-989e-4aec-aa12-0fad354366fd" providerId="ADAL" clId="{EC840D6D-D387-47CF-9C5E-C521F1D14F7D}" dt="2019-03-27T07:55:44.766" v="402" actId="2696"/>
        <pc:sldMkLst>
          <pc:docMk/>
          <pc:sldMk cId="1841843890" sldId="323"/>
        </pc:sldMkLst>
      </pc:sldChg>
      <pc:sldChg chg="addSp delSp modSp">
        <pc:chgData name="Nga Nguyen Thi Thu (HR - LA)" userId="fe9d84a2-989e-4aec-aa12-0fad354366fd" providerId="ADAL" clId="{EC840D6D-D387-47CF-9C5E-C521F1D14F7D}" dt="2019-03-27T07:56:08.433" v="410"/>
        <pc:sldMkLst>
          <pc:docMk/>
          <pc:sldMk cId="2368617522" sldId="323"/>
        </pc:sldMkLst>
        <pc:spChg chg="mod">
          <ac:chgData name="Nga Nguyen Thi Thu (HR - LA)" userId="fe9d84a2-989e-4aec-aa12-0fad354366fd" providerId="ADAL" clId="{EC840D6D-D387-47CF-9C5E-C521F1D14F7D}" dt="2019-03-27T07:56:03.721" v="409"/>
          <ac:spMkLst>
            <pc:docMk/>
            <pc:sldMk cId="2368617522" sldId="323"/>
            <ac:spMk id="2" creationId="{FB31D0F3-0ED2-40F0-8937-11F79F28D39A}"/>
          </ac:spMkLst>
        </pc:spChg>
        <pc:spChg chg="add del mod">
          <ac:chgData name="Nga Nguyen Thi Thu (HR - LA)" userId="fe9d84a2-989e-4aec-aa12-0fad354366fd" providerId="ADAL" clId="{EC840D6D-D387-47CF-9C5E-C521F1D14F7D}" dt="2019-03-27T07:56:08.433" v="410"/>
          <ac:spMkLst>
            <pc:docMk/>
            <pc:sldMk cId="2368617522" sldId="323"/>
            <ac:spMk id="4" creationId="{A4FB4848-57F6-47BF-911D-E8D3BD0221C1}"/>
          </ac:spMkLst>
        </pc:spChg>
        <pc:graphicFrameChg chg="mod">
          <ac:chgData name="Nga Nguyen Thi Thu (HR - LA)" userId="fe9d84a2-989e-4aec-aa12-0fad354366fd" providerId="ADAL" clId="{EC840D6D-D387-47CF-9C5E-C521F1D14F7D}" dt="2019-03-27T07:56:00.409" v="408" actId="207"/>
          <ac:graphicFrameMkLst>
            <pc:docMk/>
            <pc:sldMk cId="2368617522" sldId="323"/>
            <ac:graphicFrameMk id="3" creationId="{C354136C-BC4D-42D0-A76F-F9F0794CBCA6}"/>
          </ac:graphicFrameMkLst>
        </pc:graphicFrameChg>
      </pc:sldChg>
      <pc:sldChg chg="modSp add">
        <pc:chgData name="Nga Nguyen Thi Thu (HR - LA)" userId="fe9d84a2-989e-4aec-aa12-0fad354366fd" providerId="ADAL" clId="{EC840D6D-D387-47CF-9C5E-C521F1D14F7D}" dt="2019-03-27T07:56:54.749" v="499" actId="20577"/>
        <pc:sldMkLst>
          <pc:docMk/>
          <pc:sldMk cId="733615887" sldId="324"/>
        </pc:sldMkLst>
        <pc:spChg chg="mod">
          <ac:chgData name="Nga Nguyen Thi Thu (HR - LA)" userId="fe9d84a2-989e-4aec-aa12-0fad354366fd" providerId="ADAL" clId="{EC840D6D-D387-47CF-9C5E-C521F1D14F7D}" dt="2019-03-27T07:56:54.749" v="499" actId="20577"/>
          <ac:spMkLst>
            <pc:docMk/>
            <pc:sldMk cId="733615887" sldId="324"/>
            <ac:spMk id="2" creationId="{E445F971-5438-41F4-AB42-B39CCC612F22}"/>
          </ac:spMkLst>
        </pc:spChg>
      </pc:sldChg>
      <pc:sldChg chg="del">
        <pc:chgData name="Nga Nguyen Thi Thu (HR - LA)" userId="fe9d84a2-989e-4aec-aa12-0fad354366fd" providerId="ADAL" clId="{EC840D6D-D387-47CF-9C5E-C521F1D14F7D}" dt="2019-03-27T07:56:26.290" v="414" actId="2696"/>
        <pc:sldMkLst>
          <pc:docMk/>
          <pc:sldMk cId="3360701749" sldId="324"/>
        </pc:sldMkLst>
      </pc:sldChg>
      <pc:sldChg chg="add del">
        <pc:chgData name="Nga Nguyen Thi Thu (HR - LA)" userId="fe9d84a2-989e-4aec-aa12-0fad354366fd" providerId="ADAL" clId="{EC840D6D-D387-47CF-9C5E-C521F1D14F7D}" dt="2019-03-27T07:55:44.787" v="403" actId="2696"/>
        <pc:sldMkLst>
          <pc:docMk/>
          <pc:sldMk cId="3930230900" sldId="324"/>
        </pc:sldMkLst>
      </pc:sldChg>
      <pc:sldChg chg="modSp add">
        <pc:chgData name="Nga Nguyen Thi Thu (HR - LA)" userId="fe9d84a2-989e-4aec-aa12-0fad354366fd" providerId="ADAL" clId="{EC840D6D-D387-47CF-9C5E-C521F1D14F7D}" dt="2019-03-27T07:57:05.613" v="502" actId="20577"/>
        <pc:sldMkLst>
          <pc:docMk/>
          <pc:sldMk cId="680933979" sldId="325"/>
        </pc:sldMkLst>
        <pc:spChg chg="mod">
          <ac:chgData name="Nga Nguyen Thi Thu (HR - LA)" userId="fe9d84a2-989e-4aec-aa12-0fad354366fd" providerId="ADAL" clId="{EC840D6D-D387-47CF-9C5E-C521F1D14F7D}" dt="2019-03-27T07:57:05.613" v="502" actId="20577"/>
          <ac:spMkLst>
            <pc:docMk/>
            <pc:sldMk cId="680933979" sldId="325"/>
            <ac:spMk id="2" creationId="{E445F971-5438-41F4-AB42-B39CCC612F22}"/>
          </ac:spMkLst>
        </pc:spChg>
      </pc:sldChg>
      <pc:sldChg chg="modSp add">
        <pc:chgData name="Nga Nguyen Thi Thu (HR - LA)" userId="fe9d84a2-989e-4aec-aa12-0fad354366fd" providerId="ADAL" clId="{EC840D6D-D387-47CF-9C5E-C521F1D14F7D}" dt="2019-03-27T07:57:08.030" v="503" actId="20577"/>
        <pc:sldMkLst>
          <pc:docMk/>
          <pc:sldMk cId="2411780118" sldId="326"/>
        </pc:sldMkLst>
        <pc:spChg chg="mod">
          <ac:chgData name="Nga Nguyen Thi Thu (HR - LA)" userId="fe9d84a2-989e-4aec-aa12-0fad354366fd" providerId="ADAL" clId="{EC840D6D-D387-47CF-9C5E-C521F1D14F7D}" dt="2019-03-27T07:57:08.030" v="503" actId="20577"/>
          <ac:spMkLst>
            <pc:docMk/>
            <pc:sldMk cId="2411780118" sldId="326"/>
            <ac:spMk id="2" creationId="{E445F971-5438-41F4-AB42-B39CCC612F22}"/>
          </ac:spMkLst>
        </pc:spChg>
      </pc:sldChg>
      <pc:sldMasterChg chg="modSp delSldLayout">
        <pc:chgData name="Nga Nguyen Thi Thu (HR - LA)" userId="fe9d84a2-989e-4aec-aa12-0fad354366fd" providerId="ADAL" clId="{EC840D6D-D387-47CF-9C5E-C521F1D14F7D}" dt="2019-03-27T07:31:03.562" v="314" actId="2696"/>
        <pc:sldMasterMkLst>
          <pc:docMk/>
          <pc:sldMasterMk cId="3905660760" sldId="2147483648"/>
        </pc:sldMasterMkLst>
        <pc:spChg chg="mod">
          <ac:chgData name="Nga Nguyen Thi Thu (HR - LA)" userId="fe9d84a2-989e-4aec-aa12-0fad354366fd" providerId="ADAL" clId="{EC840D6D-D387-47CF-9C5E-C521F1D14F7D}" dt="2019-03-27T07:30:55.553" v="312" actId="2711"/>
          <ac:spMkLst>
            <pc:docMk/>
            <pc:sldMasterMk cId="3905660760" sldId="2147483648"/>
            <ac:spMk id="3" creationId="{38C58E0F-753E-463E-BFE2-F84058FCF369}"/>
          </ac:spMkLst>
        </pc:spChg>
        <pc:sldLayoutChg chg="del">
          <pc:chgData name="Nga Nguyen Thi Thu (HR - LA)" userId="fe9d84a2-989e-4aec-aa12-0fad354366fd" providerId="ADAL" clId="{EC840D6D-D387-47CF-9C5E-C521F1D14F7D}" dt="2019-03-27T07:31:01.960" v="313" actId="2696"/>
          <pc:sldLayoutMkLst>
            <pc:docMk/>
            <pc:sldMasterMk cId="3905660760" sldId="2147483648"/>
            <pc:sldLayoutMk cId="1921582047" sldId="2147483652"/>
          </pc:sldLayoutMkLst>
        </pc:sldLayoutChg>
        <pc:sldLayoutChg chg="del">
          <pc:chgData name="Nga Nguyen Thi Thu (HR - LA)" userId="fe9d84a2-989e-4aec-aa12-0fad354366fd" providerId="ADAL" clId="{EC840D6D-D387-47CF-9C5E-C521F1D14F7D}" dt="2019-03-27T07:31:03.562" v="314" actId="2696"/>
          <pc:sldLayoutMkLst>
            <pc:docMk/>
            <pc:sldMasterMk cId="3905660760" sldId="2147483648"/>
            <pc:sldLayoutMk cId="2704171236" sldId="2147483661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E87D61-CB41-4437-BC13-8D9040F2D202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B3AF1A3-3321-4FFD-8772-45AF8D1AB4BE}">
      <dgm:prSet phldrT="[Text]" custT="1"/>
      <dgm:spPr/>
      <dgm:t>
        <a:bodyPr/>
        <a:lstStyle/>
        <a:p>
          <a:r>
            <a:rPr lang="en-US" sz="1800" dirty="0"/>
            <a:t>VỊ TRÍ KHỐI SME TRONG CẤU TRÚC VPBANK</a:t>
          </a:r>
        </a:p>
      </dgm:t>
    </dgm:pt>
    <dgm:pt modelId="{3326B59B-9D2E-423D-8A00-016E2ACD60C7}" type="parTrans" cxnId="{1BDB4D00-C00A-44DE-91D9-C759E2B34A58}">
      <dgm:prSet/>
      <dgm:spPr/>
      <dgm:t>
        <a:bodyPr/>
        <a:lstStyle/>
        <a:p>
          <a:endParaRPr lang="en-US" sz="1800"/>
        </a:p>
      </dgm:t>
    </dgm:pt>
    <dgm:pt modelId="{EB04F40F-273E-4D3E-A28B-5EDEF624B2A8}" type="sibTrans" cxnId="{1BDB4D00-C00A-44DE-91D9-C759E2B34A58}">
      <dgm:prSet/>
      <dgm:spPr/>
      <dgm:t>
        <a:bodyPr/>
        <a:lstStyle/>
        <a:p>
          <a:endParaRPr lang="en-US" sz="1800"/>
        </a:p>
      </dgm:t>
    </dgm:pt>
    <dgm:pt modelId="{8616C218-288D-4814-AD18-139C6BF8236D}">
      <dgm:prSet phldrT="[Text]" custT="1"/>
      <dgm:spPr/>
      <dgm:t>
        <a:bodyPr/>
        <a:lstStyle/>
        <a:p>
          <a:r>
            <a:rPr lang="en-US" sz="1800" dirty="0"/>
            <a:t>CÁC PHÂN KHÚC KHÁCH HÀNG TIÊU BIỂU</a:t>
          </a:r>
        </a:p>
      </dgm:t>
    </dgm:pt>
    <dgm:pt modelId="{B3616380-070C-4F04-8E89-373229C9142E}" type="parTrans" cxnId="{B23623FE-3F8E-400D-BE09-3573387C6EEB}">
      <dgm:prSet/>
      <dgm:spPr/>
      <dgm:t>
        <a:bodyPr/>
        <a:lstStyle/>
        <a:p>
          <a:endParaRPr lang="en-US" sz="1800"/>
        </a:p>
      </dgm:t>
    </dgm:pt>
    <dgm:pt modelId="{B63B438C-36C5-499A-8E27-ABD26C9D25C6}" type="sibTrans" cxnId="{B23623FE-3F8E-400D-BE09-3573387C6EEB}">
      <dgm:prSet/>
      <dgm:spPr/>
      <dgm:t>
        <a:bodyPr/>
        <a:lstStyle/>
        <a:p>
          <a:endParaRPr lang="en-US" sz="1800"/>
        </a:p>
      </dgm:t>
    </dgm:pt>
    <dgm:pt modelId="{A093E16F-B63B-483E-B488-E7C8E59271ED}">
      <dgm:prSet phldrT="[Text]" custT="1"/>
      <dgm:spPr/>
      <dgm:t>
        <a:bodyPr/>
        <a:lstStyle/>
        <a:p>
          <a:r>
            <a:rPr lang="en-US" sz="1800" dirty="0"/>
            <a:t>CÔNG VIỆC HÀNG NGÀY CỦA CHUYÊN VIÊN NH</a:t>
          </a:r>
        </a:p>
      </dgm:t>
    </dgm:pt>
    <dgm:pt modelId="{37C03644-D638-4802-AAD0-34CA0182F4F6}" type="parTrans" cxnId="{E4679DF7-B246-4294-B863-7F90B5A6E4FC}">
      <dgm:prSet/>
      <dgm:spPr/>
      <dgm:t>
        <a:bodyPr/>
        <a:lstStyle/>
        <a:p>
          <a:endParaRPr lang="en-US" sz="1800"/>
        </a:p>
      </dgm:t>
    </dgm:pt>
    <dgm:pt modelId="{16A7BFF0-1C31-49DE-BA21-FB064037E514}" type="sibTrans" cxnId="{E4679DF7-B246-4294-B863-7F90B5A6E4FC}">
      <dgm:prSet/>
      <dgm:spPr/>
      <dgm:t>
        <a:bodyPr/>
        <a:lstStyle/>
        <a:p>
          <a:endParaRPr lang="en-US" sz="1800"/>
        </a:p>
      </dgm:t>
    </dgm:pt>
    <dgm:pt modelId="{710D5942-3F50-44EA-A741-28F1E6C62F5C}">
      <dgm:prSet phldrT="[Text]" custT="1"/>
      <dgm:spPr/>
      <dgm:t>
        <a:bodyPr/>
        <a:lstStyle/>
        <a:p>
          <a:r>
            <a:rPr lang="en-US" sz="1800" dirty="0"/>
            <a:t>VĂN HÓA SME</a:t>
          </a:r>
        </a:p>
      </dgm:t>
    </dgm:pt>
    <dgm:pt modelId="{88890FB5-B9D5-4995-870B-CAD497F979BA}" type="parTrans" cxnId="{76CD4044-6495-4407-B1C0-E251243C17E4}">
      <dgm:prSet/>
      <dgm:spPr/>
      <dgm:t>
        <a:bodyPr/>
        <a:lstStyle/>
        <a:p>
          <a:endParaRPr lang="en-US" sz="1800"/>
        </a:p>
      </dgm:t>
    </dgm:pt>
    <dgm:pt modelId="{73E22DE3-B264-450A-9645-6B454895485F}" type="sibTrans" cxnId="{76CD4044-6495-4407-B1C0-E251243C17E4}">
      <dgm:prSet/>
      <dgm:spPr/>
      <dgm:t>
        <a:bodyPr/>
        <a:lstStyle/>
        <a:p>
          <a:endParaRPr lang="en-US" sz="1800"/>
        </a:p>
      </dgm:t>
    </dgm:pt>
    <dgm:pt modelId="{11B5AE6D-6B7F-4270-95E0-025C8FBDDCC2}" type="pres">
      <dgm:prSet presAssocID="{EFE87D61-CB41-4437-BC13-8D9040F2D202}" presName="Name0" presStyleCnt="0">
        <dgm:presLayoutVars>
          <dgm:chMax val="7"/>
          <dgm:chPref val="7"/>
          <dgm:dir/>
        </dgm:presLayoutVars>
      </dgm:prSet>
      <dgm:spPr/>
    </dgm:pt>
    <dgm:pt modelId="{3CE06C15-626C-48EC-AD96-CFF402520721}" type="pres">
      <dgm:prSet presAssocID="{EFE87D61-CB41-4437-BC13-8D9040F2D202}" presName="Name1" presStyleCnt="0"/>
      <dgm:spPr/>
    </dgm:pt>
    <dgm:pt modelId="{E4C30B9D-C367-43BC-94A4-A96DA1BB57F9}" type="pres">
      <dgm:prSet presAssocID="{EFE87D61-CB41-4437-BC13-8D9040F2D202}" presName="cycle" presStyleCnt="0"/>
      <dgm:spPr/>
    </dgm:pt>
    <dgm:pt modelId="{0B202C3D-BB62-4562-8A0C-75EF2D0DEA9E}" type="pres">
      <dgm:prSet presAssocID="{EFE87D61-CB41-4437-BC13-8D9040F2D202}" presName="srcNode" presStyleLbl="node1" presStyleIdx="0" presStyleCnt="4"/>
      <dgm:spPr/>
    </dgm:pt>
    <dgm:pt modelId="{B17F0CD6-AB41-4D73-8626-C2714A0BAD49}" type="pres">
      <dgm:prSet presAssocID="{EFE87D61-CB41-4437-BC13-8D9040F2D202}" presName="conn" presStyleLbl="parChTrans1D2" presStyleIdx="0" presStyleCnt="1"/>
      <dgm:spPr/>
    </dgm:pt>
    <dgm:pt modelId="{036F6C54-025E-492C-BD8F-E2F6E0498C47}" type="pres">
      <dgm:prSet presAssocID="{EFE87D61-CB41-4437-BC13-8D9040F2D202}" presName="extraNode" presStyleLbl="node1" presStyleIdx="0" presStyleCnt="4"/>
      <dgm:spPr/>
    </dgm:pt>
    <dgm:pt modelId="{02783B91-326B-4CD0-9233-F8A343430D48}" type="pres">
      <dgm:prSet presAssocID="{EFE87D61-CB41-4437-BC13-8D9040F2D202}" presName="dstNode" presStyleLbl="node1" presStyleIdx="0" presStyleCnt="4"/>
      <dgm:spPr/>
    </dgm:pt>
    <dgm:pt modelId="{0D05E452-F35A-4920-A515-3C6A06455EC9}" type="pres">
      <dgm:prSet presAssocID="{1B3AF1A3-3321-4FFD-8772-45AF8D1AB4BE}" presName="text_1" presStyleLbl="node1" presStyleIdx="0" presStyleCnt="4">
        <dgm:presLayoutVars>
          <dgm:bulletEnabled val="1"/>
        </dgm:presLayoutVars>
      </dgm:prSet>
      <dgm:spPr/>
    </dgm:pt>
    <dgm:pt modelId="{F2E77BC1-D642-4142-8F2B-22080E2C14F6}" type="pres">
      <dgm:prSet presAssocID="{1B3AF1A3-3321-4FFD-8772-45AF8D1AB4BE}" presName="accent_1" presStyleCnt="0"/>
      <dgm:spPr/>
    </dgm:pt>
    <dgm:pt modelId="{B8BBE28B-FED5-4726-8F19-7E3359109C89}" type="pres">
      <dgm:prSet presAssocID="{1B3AF1A3-3321-4FFD-8772-45AF8D1AB4BE}" presName="accentRepeatNode" presStyleLbl="solidFgAcc1" presStyleIdx="0" presStyleCnt="4"/>
      <dgm:spPr>
        <a:ln w="31750">
          <a:solidFill>
            <a:schemeClr val="accent2"/>
          </a:solidFill>
        </a:ln>
      </dgm:spPr>
    </dgm:pt>
    <dgm:pt modelId="{F25B360B-F072-4CA5-948A-00F286B01F65}" type="pres">
      <dgm:prSet presAssocID="{8616C218-288D-4814-AD18-139C6BF8236D}" presName="text_2" presStyleLbl="node1" presStyleIdx="1" presStyleCnt="4">
        <dgm:presLayoutVars>
          <dgm:bulletEnabled val="1"/>
        </dgm:presLayoutVars>
      </dgm:prSet>
      <dgm:spPr/>
    </dgm:pt>
    <dgm:pt modelId="{5053D2B8-C2B4-4EBA-B8D8-511C34271C45}" type="pres">
      <dgm:prSet presAssocID="{8616C218-288D-4814-AD18-139C6BF8236D}" presName="accent_2" presStyleCnt="0"/>
      <dgm:spPr/>
    </dgm:pt>
    <dgm:pt modelId="{E4622073-4857-48E2-8364-9829D1168ECE}" type="pres">
      <dgm:prSet presAssocID="{8616C218-288D-4814-AD18-139C6BF8236D}" presName="accentRepeatNode" presStyleLbl="solidFgAcc1" presStyleIdx="1" presStyleCnt="4"/>
      <dgm:spPr>
        <a:ln w="31750">
          <a:solidFill>
            <a:schemeClr val="accent2"/>
          </a:solidFill>
        </a:ln>
      </dgm:spPr>
    </dgm:pt>
    <dgm:pt modelId="{0C8A2E13-6933-4C7A-94CB-65FE862B4439}" type="pres">
      <dgm:prSet presAssocID="{A093E16F-B63B-483E-B488-E7C8E59271ED}" presName="text_3" presStyleLbl="node1" presStyleIdx="2" presStyleCnt="4">
        <dgm:presLayoutVars>
          <dgm:bulletEnabled val="1"/>
        </dgm:presLayoutVars>
      </dgm:prSet>
      <dgm:spPr/>
    </dgm:pt>
    <dgm:pt modelId="{786C8DA9-BCAE-4955-A47B-09098FD9F215}" type="pres">
      <dgm:prSet presAssocID="{A093E16F-B63B-483E-B488-E7C8E59271ED}" presName="accent_3" presStyleCnt="0"/>
      <dgm:spPr/>
    </dgm:pt>
    <dgm:pt modelId="{487EAD2C-E46E-4597-82D9-A45A5457B9C0}" type="pres">
      <dgm:prSet presAssocID="{A093E16F-B63B-483E-B488-E7C8E59271ED}" presName="accentRepeatNode" presStyleLbl="solidFgAcc1" presStyleIdx="2" presStyleCnt="4"/>
      <dgm:spPr>
        <a:ln w="31750">
          <a:solidFill>
            <a:schemeClr val="accent2"/>
          </a:solidFill>
        </a:ln>
      </dgm:spPr>
    </dgm:pt>
    <dgm:pt modelId="{5E4DA0D6-B371-4ADD-8275-AA5ACB7F68BD}" type="pres">
      <dgm:prSet presAssocID="{710D5942-3F50-44EA-A741-28F1E6C62F5C}" presName="text_4" presStyleLbl="node1" presStyleIdx="3" presStyleCnt="4">
        <dgm:presLayoutVars>
          <dgm:bulletEnabled val="1"/>
        </dgm:presLayoutVars>
      </dgm:prSet>
      <dgm:spPr/>
    </dgm:pt>
    <dgm:pt modelId="{C4F331FB-74F5-4205-AAFB-5BE10E2CF85B}" type="pres">
      <dgm:prSet presAssocID="{710D5942-3F50-44EA-A741-28F1E6C62F5C}" presName="accent_4" presStyleCnt="0"/>
      <dgm:spPr/>
    </dgm:pt>
    <dgm:pt modelId="{56E2000B-D446-455D-B01B-CB305E315F94}" type="pres">
      <dgm:prSet presAssocID="{710D5942-3F50-44EA-A741-28F1E6C62F5C}" presName="accentRepeatNode" presStyleLbl="solidFgAcc1" presStyleIdx="3" presStyleCnt="4"/>
      <dgm:spPr>
        <a:ln w="31750">
          <a:solidFill>
            <a:schemeClr val="accent2"/>
          </a:solidFill>
        </a:ln>
      </dgm:spPr>
    </dgm:pt>
  </dgm:ptLst>
  <dgm:cxnLst>
    <dgm:cxn modelId="{1BDB4D00-C00A-44DE-91D9-C759E2B34A58}" srcId="{EFE87D61-CB41-4437-BC13-8D9040F2D202}" destId="{1B3AF1A3-3321-4FFD-8772-45AF8D1AB4BE}" srcOrd="0" destOrd="0" parTransId="{3326B59B-9D2E-423D-8A00-016E2ACD60C7}" sibTransId="{EB04F40F-273E-4D3E-A28B-5EDEF624B2A8}"/>
    <dgm:cxn modelId="{B403B315-A63B-4C4F-8659-D5E48AA33648}" type="presOf" srcId="{1B3AF1A3-3321-4FFD-8772-45AF8D1AB4BE}" destId="{0D05E452-F35A-4920-A515-3C6A06455EC9}" srcOrd="0" destOrd="0" presId="urn:microsoft.com/office/officeart/2008/layout/VerticalCurvedList"/>
    <dgm:cxn modelId="{53CA4D36-CC91-42C2-B68F-F35354F5D17C}" type="presOf" srcId="{A093E16F-B63B-483E-B488-E7C8E59271ED}" destId="{0C8A2E13-6933-4C7A-94CB-65FE862B4439}" srcOrd="0" destOrd="0" presId="urn:microsoft.com/office/officeart/2008/layout/VerticalCurvedList"/>
    <dgm:cxn modelId="{EAF1C95C-EFC4-49C1-821F-75CD18B6D87B}" type="presOf" srcId="{EFE87D61-CB41-4437-BC13-8D9040F2D202}" destId="{11B5AE6D-6B7F-4270-95E0-025C8FBDDCC2}" srcOrd="0" destOrd="0" presId="urn:microsoft.com/office/officeart/2008/layout/VerticalCurvedList"/>
    <dgm:cxn modelId="{76CD4044-6495-4407-B1C0-E251243C17E4}" srcId="{EFE87D61-CB41-4437-BC13-8D9040F2D202}" destId="{710D5942-3F50-44EA-A741-28F1E6C62F5C}" srcOrd="3" destOrd="0" parTransId="{88890FB5-B9D5-4995-870B-CAD497F979BA}" sibTransId="{73E22DE3-B264-450A-9645-6B454895485F}"/>
    <dgm:cxn modelId="{7B0BB479-8503-4084-A761-C237FB498B70}" type="presOf" srcId="{EB04F40F-273E-4D3E-A28B-5EDEF624B2A8}" destId="{B17F0CD6-AB41-4D73-8626-C2714A0BAD49}" srcOrd="0" destOrd="0" presId="urn:microsoft.com/office/officeart/2008/layout/VerticalCurvedList"/>
    <dgm:cxn modelId="{FF656FA5-92E6-4A63-AC1C-4B2C952A0588}" type="presOf" srcId="{710D5942-3F50-44EA-A741-28F1E6C62F5C}" destId="{5E4DA0D6-B371-4ADD-8275-AA5ACB7F68BD}" srcOrd="0" destOrd="0" presId="urn:microsoft.com/office/officeart/2008/layout/VerticalCurvedList"/>
    <dgm:cxn modelId="{B43737D2-B50E-440D-82C4-7F907BA3A7C8}" type="presOf" srcId="{8616C218-288D-4814-AD18-139C6BF8236D}" destId="{F25B360B-F072-4CA5-948A-00F286B01F65}" srcOrd="0" destOrd="0" presId="urn:microsoft.com/office/officeart/2008/layout/VerticalCurvedList"/>
    <dgm:cxn modelId="{E4679DF7-B246-4294-B863-7F90B5A6E4FC}" srcId="{EFE87D61-CB41-4437-BC13-8D9040F2D202}" destId="{A093E16F-B63B-483E-B488-E7C8E59271ED}" srcOrd="2" destOrd="0" parTransId="{37C03644-D638-4802-AAD0-34CA0182F4F6}" sibTransId="{16A7BFF0-1C31-49DE-BA21-FB064037E514}"/>
    <dgm:cxn modelId="{B23623FE-3F8E-400D-BE09-3573387C6EEB}" srcId="{EFE87D61-CB41-4437-BC13-8D9040F2D202}" destId="{8616C218-288D-4814-AD18-139C6BF8236D}" srcOrd="1" destOrd="0" parTransId="{B3616380-070C-4F04-8E89-373229C9142E}" sibTransId="{B63B438C-36C5-499A-8E27-ABD26C9D25C6}"/>
    <dgm:cxn modelId="{40AEBC89-B629-480E-B570-96B222D1668F}" type="presParOf" srcId="{11B5AE6D-6B7F-4270-95E0-025C8FBDDCC2}" destId="{3CE06C15-626C-48EC-AD96-CFF402520721}" srcOrd="0" destOrd="0" presId="urn:microsoft.com/office/officeart/2008/layout/VerticalCurvedList"/>
    <dgm:cxn modelId="{65E3FCAF-D499-416D-9617-C28AB2CE3EC0}" type="presParOf" srcId="{3CE06C15-626C-48EC-AD96-CFF402520721}" destId="{E4C30B9D-C367-43BC-94A4-A96DA1BB57F9}" srcOrd="0" destOrd="0" presId="urn:microsoft.com/office/officeart/2008/layout/VerticalCurvedList"/>
    <dgm:cxn modelId="{66A498F6-EB8E-4198-8125-D697B7E48158}" type="presParOf" srcId="{E4C30B9D-C367-43BC-94A4-A96DA1BB57F9}" destId="{0B202C3D-BB62-4562-8A0C-75EF2D0DEA9E}" srcOrd="0" destOrd="0" presId="urn:microsoft.com/office/officeart/2008/layout/VerticalCurvedList"/>
    <dgm:cxn modelId="{588BEC0B-547A-4A5A-94D6-C3424F24CEE6}" type="presParOf" srcId="{E4C30B9D-C367-43BC-94A4-A96DA1BB57F9}" destId="{B17F0CD6-AB41-4D73-8626-C2714A0BAD49}" srcOrd="1" destOrd="0" presId="urn:microsoft.com/office/officeart/2008/layout/VerticalCurvedList"/>
    <dgm:cxn modelId="{37E10293-6A82-4E47-8ADC-220C614CB08E}" type="presParOf" srcId="{E4C30B9D-C367-43BC-94A4-A96DA1BB57F9}" destId="{036F6C54-025E-492C-BD8F-E2F6E0498C47}" srcOrd="2" destOrd="0" presId="urn:microsoft.com/office/officeart/2008/layout/VerticalCurvedList"/>
    <dgm:cxn modelId="{A68152F5-AC18-4F9B-8E96-1CD268257C1A}" type="presParOf" srcId="{E4C30B9D-C367-43BC-94A4-A96DA1BB57F9}" destId="{02783B91-326B-4CD0-9233-F8A343430D48}" srcOrd="3" destOrd="0" presId="urn:microsoft.com/office/officeart/2008/layout/VerticalCurvedList"/>
    <dgm:cxn modelId="{0241539A-707B-4951-9514-573687E7D661}" type="presParOf" srcId="{3CE06C15-626C-48EC-AD96-CFF402520721}" destId="{0D05E452-F35A-4920-A515-3C6A06455EC9}" srcOrd="1" destOrd="0" presId="urn:microsoft.com/office/officeart/2008/layout/VerticalCurvedList"/>
    <dgm:cxn modelId="{80DF1E72-981E-40AD-A35C-5546C1ECF4CC}" type="presParOf" srcId="{3CE06C15-626C-48EC-AD96-CFF402520721}" destId="{F2E77BC1-D642-4142-8F2B-22080E2C14F6}" srcOrd="2" destOrd="0" presId="urn:microsoft.com/office/officeart/2008/layout/VerticalCurvedList"/>
    <dgm:cxn modelId="{9606B658-6217-4417-ADA7-A25D8765475A}" type="presParOf" srcId="{F2E77BC1-D642-4142-8F2B-22080E2C14F6}" destId="{B8BBE28B-FED5-4726-8F19-7E3359109C89}" srcOrd="0" destOrd="0" presId="urn:microsoft.com/office/officeart/2008/layout/VerticalCurvedList"/>
    <dgm:cxn modelId="{9C06B39F-2D33-4BDC-AF99-C4BCCC35F979}" type="presParOf" srcId="{3CE06C15-626C-48EC-AD96-CFF402520721}" destId="{F25B360B-F072-4CA5-948A-00F286B01F65}" srcOrd="3" destOrd="0" presId="urn:microsoft.com/office/officeart/2008/layout/VerticalCurvedList"/>
    <dgm:cxn modelId="{FC0F2340-4972-49D5-981E-B796299D09DF}" type="presParOf" srcId="{3CE06C15-626C-48EC-AD96-CFF402520721}" destId="{5053D2B8-C2B4-4EBA-B8D8-511C34271C45}" srcOrd="4" destOrd="0" presId="urn:microsoft.com/office/officeart/2008/layout/VerticalCurvedList"/>
    <dgm:cxn modelId="{7E5652BD-7625-449E-B57B-B6324CDBEC06}" type="presParOf" srcId="{5053D2B8-C2B4-4EBA-B8D8-511C34271C45}" destId="{E4622073-4857-48E2-8364-9829D1168ECE}" srcOrd="0" destOrd="0" presId="urn:microsoft.com/office/officeart/2008/layout/VerticalCurvedList"/>
    <dgm:cxn modelId="{94150504-F721-458C-990C-6A414B01349B}" type="presParOf" srcId="{3CE06C15-626C-48EC-AD96-CFF402520721}" destId="{0C8A2E13-6933-4C7A-94CB-65FE862B4439}" srcOrd="5" destOrd="0" presId="urn:microsoft.com/office/officeart/2008/layout/VerticalCurvedList"/>
    <dgm:cxn modelId="{B86E69BD-E87D-4BA8-9278-BB711FF3854B}" type="presParOf" srcId="{3CE06C15-626C-48EC-AD96-CFF402520721}" destId="{786C8DA9-BCAE-4955-A47B-09098FD9F215}" srcOrd="6" destOrd="0" presId="urn:microsoft.com/office/officeart/2008/layout/VerticalCurvedList"/>
    <dgm:cxn modelId="{2F123831-5FF5-44D5-A9DC-8D6879A4313B}" type="presParOf" srcId="{786C8DA9-BCAE-4955-A47B-09098FD9F215}" destId="{487EAD2C-E46E-4597-82D9-A45A5457B9C0}" srcOrd="0" destOrd="0" presId="urn:microsoft.com/office/officeart/2008/layout/VerticalCurvedList"/>
    <dgm:cxn modelId="{BBA83BF9-838E-4911-90BC-BF38F2C3FE3F}" type="presParOf" srcId="{3CE06C15-626C-48EC-AD96-CFF402520721}" destId="{5E4DA0D6-B371-4ADD-8275-AA5ACB7F68BD}" srcOrd="7" destOrd="0" presId="urn:microsoft.com/office/officeart/2008/layout/VerticalCurvedList"/>
    <dgm:cxn modelId="{75848556-BE79-4CBA-A30D-FDA637D3F494}" type="presParOf" srcId="{3CE06C15-626C-48EC-AD96-CFF402520721}" destId="{C4F331FB-74F5-4205-AAFB-5BE10E2CF85B}" srcOrd="8" destOrd="0" presId="urn:microsoft.com/office/officeart/2008/layout/VerticalCurvedList"/>
    <dgm:cxn modelId="{290883D8-283A-4C1C-BC3F-544D7D9AD89C}" type="presParOf" srcId="{C4F331FB-74F5-4205-AAFB-5BE10E2CF85B}" destId="{56E2000B-D446-455D-B01B-CB305E315F94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9E03E9F-127B-46BC-834E-D46F856D3DCF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A6F83B6-66F9-4654-AD02-F5BFC39D6907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gm:t>
    </dgm:pt>
    <dgm:pt modelId="{0C793F41-16BD-4372-99E5-3F38529A5856}" type="par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BF1C3-30D7-4DC3-8F1B-08A951116605}" type="sib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B3279-5710-4723-8E7D-DFE059915C7C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gm:t>
    </dgm:pt>
    <dgm:pt modelId="{D46E07F8-FC03-4083-BA40-0A0B4546DCF3}" type="par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8B47-09CD-4807-BE09-4C43B5398DE5}" type="sib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3C16C-70B3-473D-8F09-EAFB26D2700A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gm:t>
    </dgm:pt>
    <dgm:pt modelId="{53CBE93F-1556-4E4C-A17F-0FAA2B8EC1DB}" type="par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835493-8F50-4649-AB41-39A8AC2435AA}" type="sib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6E2BA-9DE8-49D4-9956-1983D3D3B78E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gm:t>
    </dgm:pt>
    <dgm:pt modelId="{99D54BAE-812C-4F25-A34E-8310D3C0F471}" type="par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BC546C-3C40-4390-8748-F4DB734C746B}" type="sib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ED786D-E094-4858-B9A4-69EA087E4563}" type="pres">
      <dgm:prSet presAssocID="{F9E03E9F-127B-46BC-834E-D46F856D3DCF}" presName="linear" presStyleCnt="0">
        <dgm:presLayoutVars>
          <dgm:dir/>
          <dgm:animLvl val="lvl"/>
          <dgm:resizeHandles val="exact"/>
        </dgm:presLayoutVars>
      </dgm:prSet>
      <dgm:spPr/>
    </dgm:pt>
    <dgm:pt modelId="{CC7B94BB-8E89-4B0F-8007-483A4749410B}" type="pres">
      <dgm:prSet presAssocID="{AA6F83B6-66F9-4654-AD02-F5BFC39D6907}" presName="parentLin" presStyleCnt="0"/>
      <dgm:spPr/>
    </dgm:pt>
    <dgm:pt modelId="{D49E9B07-5FC3-462C-94D3-A845BC9D5C9D}" type="pres">
      <dgm:prSet presAssocID="{AA6F83B6-66F9-4654-AD02-F5BFC39D6907}" presName="parentLeftMargin" presStyleLbl="node1" presStyleIdx="0" presStyleCnt="4"/>
      <dgm:spPr/>
    </dgm:pt>
    <dgm:pt modelId="{8603DDB6-D908-488B-A5DA-B50BCBA57003}" type="pres">
      <dgm:prSet presAssocID="{AA6F83B6-66F9-4654-AD02-F5BFC39D69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2AF555-0D83-4DFF-951E-4332D775A8C6}" type="pres">
      <dgm:prSet presAssocID="{AA6F83B6-66F9-4654-AD02-F5BFC39D6907}" presName="negativeSpace" presStyleCnt="0"/>
      <dgm:spPr/>
    </dgm:pt>
    <dgm:pt modelId="{7E5B9D68-C267-4DC7-9173-AC30D4873D80}" type="pres">
      <dgm:prSet presAssocID="{AA6F83B6-66F9-4654-AD02-F5BFC39D6907}" presName="childText" presStyleLbl="conFgAcc1" presStyleIdx="0" presStyleCnt="4" custScaleX="88379">
        <dgm:presLayoutVars>
          <dgm:bulletEnabled val="1"/>
        </dgm:presLayoutVars>
      </dgm:prSet>
      <dgm:spPr/>
    </dgm:pt>
    <dgm:pt modelId="{FC741779-4E7C-41B1-8851-B208F6C164C6}" type="pres">
      <dgm:prSet presAssocID="{CDEBF1C3-30D7-4DC3-8F1B-08A951116605}" presName="spaceBetweenRectangles" presStyleCnt="0"/>
      <dgm:spPr/>
    </dgm:pt>
    <dgm:pt modelId="{98849401-2057-4AF3-A63F-57A660ABC9F1}" type="pres">
      <dgm:prSet presAssocID="{4B1B3279-5710-4723-8E7D-DFE059915C7C}" presName="parentLin" presStyleCnt="0"/>
      <dgm:spPr/>
    </dgm:pt>
    <dgm:pt modelId="{75689C15-A3A3-4B16-AEE5-DBF2AB13E1D2}" type="pres">
      <dgm:prSet presAssocID="{4B1B3279-5710-4723-8E7D-DFE059915C7C}" presName="parentLeftMargin" presStyleLbl="node1" presStyleIdx="0" presStyleCnt="4"/>
      <dgm:spPr/>
    </dgm:pt>
    <dgm:pt modelId="{32A2B6ED-B6B1-433A-9406-8A928ACBD3C8}" type="pres">
      <dgm:prSet presAssocID="{4B1B3279-5710-4723-8E7D-DFE059915C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CEC16F4-335B-4026-B3E4-60DC7616B4F9}" type="pres">
      <dgm:prSet presAssocID="{4B1B3279-5710-4723-8E7D-DFE059915C7C}" presName="negativeSpace" presStyleCnt="0"/>
      <dgm:spPr/>
    </dgm:pt>
    <dgm:pt modelId="{306A8C5A-3E47-4B4B-BF00-7CC248E0418E}" type="pres">
      <dgm:prSet presAssocID="{4B1B3279-5710-4723-8E7D-DFE059915C7C}" presName="childText" presStyleLbl="conFgAcc1" presStyleIdx="1" presStyleCnt="4" custScaleX="88379">
        <dgm:presLayoutVars>
          <dgm:bulletEnabled val="1"/>
        </dgm:presLayoutVars>
      </dgm:prSet>
      <dgm:spPr/>
    </dgm:pt>
    <dgm:pt modelId="{C6FB91DD-C787-4578-BD87-3B526837B219}" type="pres">
      <dgm:prSet presAssocID="{A4E08B47-09CD-4807-BE09-4C43B5398DE5}" presName="spaceBetweenRectangles" presStyleCnt="0"/>
      <dgm:spPr/>
    </dgm:pt>
    <dgm:pt modelId="{D082E13A-933D-4146-8B19-B5527F042777}" type="pres">
      <dgm:prSet presAssocID="{2113C16C-70B3-473D-8F09-EAFB26D2700A}" presName="parentLin" presStyleCnt="0"/>
      <dgm:spPr/>
    </dgm:pt>
    <dgm:pt modelId="{908C7844-D222-4E55-A65F-04DED5C5E377}" type="pres">
      <dgm:prSet presAssocID="{2113C16C-70B3-473D-8F09-EAFB26D2700A}" presName="parentLeftMargin" presStyleLbl="node1" presStyleIdx="1" presStyleCnt="4"/>
      <dgm:spPr/>
    </dgm:pt>
    <dgm:pt modelId="{45A9F421-F7C3-44B3-926C-27303055A68D}" type="pres">
      <dgm:prSet presAssocID="{2113C16C-70B3-473D-8F09-EAFB26D2700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F648B4-C3DB-4859-B45C-14F42ED7299A}" type="pres">
      <dgm:prSet presAssocID="{2113C16C-70B3-473D-8F09-EAFB26D2700A}" presName="negativeSpace" presStyleCnt="0"/>
      <dgm:spPr/>
    </dgm:pt>
    <dgm:pt modelId="{FF9E23B8-2466-4373-AC57-5DB17FF967D9}" type="pres">
      <dgm:prSet presAssocID="{2113C16C-70B3-473D-8F09-EAFB26D2700A}" presName="childText" presStyleLbl="conFgAcc1" presStyleIdx="2" presStyleCnt="4" custScaleX="88379">
        <dgm:presLayoutVars>
          <dgm:bulletEnabled val="1"/>
        </dgm:presLayoutVars>
      </dgm:prSet>
      <dgm:spPr/>
    </dgm:pt>
    <dgm:pt modelId="{5DE052F8-1B7F-4912-A286-782CF2FAA733}" type="pres">
      <dgm:prSet presAssocID="{00835493-8F50-4649-AB41-39A8AC2435AA}" presName="spaceBetweenRectangles" presStyleCnt="0"/>
      <dgm:spPr/>
    </dgm:pt>
    <dgm:pt modelId="{1D12E9CA-3ECE-43C7-B006-2804F47ADBB1}" type="pres">
      <dgm:prSet presAssocID="{3EC6E2BA-9DE8-49D4-9956-1983D3D3B78E}" presName="parentLin" presStyleCnt="0"/>
      <dgm:spPr/>
    </dgm:pt>
    <dgm:pt modelId="{2D95B55A-670D-4A0C-9939-58FFB0A837E6}" type="pres">
      <dgm:prSet presAssocID="{3EC6E2BA-9DE8-49D4-9956-1983D3D3B78E}" presName="parentLeftMargin" presStyleLbl="node1" presStyleIdx="2" presStyleCnt="4"/>
      <dgm:spPr/>
    </dgm:pt>
    <dgm:pt modelId="{3BD8CA14-70F1-402C-9CFF-7AEE4A1E9E92}" type="pres">
      <dgm:prSet presAssocID="{3EC6E2BA-9DE8-49D4-9956-1983D3D3B78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28185EB-2CEA-452B-887C-00230E444EBB}" type="pres">
      <dgm:prSet presAssocID="{3EC6E2BA-9DE8-49D4-9956-1983D3D3B78E}" presName="negativeSpace" presStyleCnt="0"/>
      <dgm:spPr/>
    </dgm:pt>
    <dgm:pt modelId="{EAA43D62-B794-49FC-80B4-24E414697669}" type="pres">
      <dgm:prSet presAssocID="{3EC6E2BA-9DE8-49D4-9956-1983D3D3B78E}" presName="childText" presStyleLbl="conFgAcc1" presStyleIdx="3" presStyleCnt="4" custScaleX="88379">
        <dgm:presLayoutVars>
          <dgm:bulletEnabled val="1"/>
        </dgm:presLayoutVars>
      </dgm:prSet>
      <dgm:spPr/>
    </dgm:pt>
  </dgm:ptLst>
  <dgm:cxnLst>
    <dgm:cxn modelId="{EA9D5402-9FEF-48C8-92CA-F4707BCEF6D4}" type="presOf" srcId="{4B1B3279-5710-4723-8E7D-DFE059915C7C}" destId="{32A2B6ED-B6B1-433A-9406-8A928ACBD3C8}" srcOrd="1" destOrd="0" presId="urn:microsoft.com/office/officeart/2005/8/layout/list1"/>
    <dgm:cxn modelId="{FB5A2613-E635-403C-AD39-6C8E99CF7E7A}" type="presOf" srcId="{3EC6E2BA-9DE8-49D4-9956-1983D3D3B78E}" destId="{3BD8CA14-70F1-402C-9CFF-7AEE4A1E9E92}" srcOrd="1" destOrd="0" presId="urn:microsoft.com/office/officeart/2005/8/layout/list1"/>
    <dgm:cxn modelId="{70E48D24-5765-4AA8-939B-A38B956C0B89}" srcId="{F9E03E9F-127B-46BC-834E-D46F856D3DCF}" destId="{3EC6E2BA-9DE8-49D4-9956-1983D3D3B78E}" srcOrd="3" destOrd="0" parTransId="{99D54BAE-812C-4F25-A34E-8310D3C0F471}" sibTransId="{9ABC546C-3C40-4390-8748-F4DB734C746B}"/>
    <dgm:cxn modelId="{A08A1A5D-D21C-4AC3-A3D6-FF4FFF434DCA}" type="presOf" srcId="{3EC6E2BA-9DE8-49D4-9956-1983D3D3B78E}" destId="{2D95B55A-670D-4A0C-9939-58FFB0A837E6}" srcOrd="0" destOrd="0" presId="urn:microsoft.com/office/officeart/2005/8/layout/list1"/>
    <dgm:cxn modelId="{6F6FFA55-FB71-4D21-92C9-2409E6B59F7F}" type="presOf" srcId="{2113C16C-70B3-473D-8F09-EAFB26D2700A}" destId="{908C7844-D222-4E55-A65F-04DED5C5E377}" srcOrd="0" destOrd="0" presId="urn:microsoft.com/office/officeart/2005/8/layout/list1"/>
    <dgm:cxn modelId="{F6EC0C77-A7A3-4568-92E2-D01224401560}" srcId="{F9E03E9F-127B-46BC-834E-D46F856D3DCF}" destId="{4B1B3279-5710-4723-8E7D-DFE059915C7C}" srcOrd="1" destOrd="0" parTransId="{D46E07F8-FC03-4083-BA40-0A0B4546DCF3}" sibTransId="{A4E08B47-09CD-4807-BE09-4C43B5398DE5}"/>
    <dgm:cxn modelId="{3E094393-E89E-45D9-92A8-831B7E21F595}" type="presOf" srcId="{F9E03E9F-127B-46BC-834E-D46F856D3DCF}" destId="{14ED786D-E094-4858-B9A4-69EA087E4563}" srcOrd="0" destOrd="0" presId="urn:microsoft.com/office/officeart/2005/8/layout/list1"/>
    <dgm:cxn modelId="{F7714AB2-E03A-46CE-BA22-5990F02D9C56}" type="presOf" srcId="{4B1B3279-5710-4723-8E7D-DFE059915C7C}" destId="{75689C15-A3A3-4B16-AEE5-DBF2AB13E1D2}" srcOrd="0" destOrd="0" presId="urn:microsoft.com/office/officeart/2005/8/layout/list1"/>
    <dgm:cxn modelId="{F339E6BA-6A59-4AC2-A32B-AD99C9A52064}" srcId="{F9E03E9F-127B-46BC-834E-D46F856D3DCF}" destId="{2113C16C-70B3-473D-8F09-EAFB26D2700A}" srcOrd="2" destOrd="0" parTransId="{53CBE93F-1556-4E4C-A17F-0FAA2B8EC1DB}" sibTransId="{00835493-8F50-4649-AB41-39A8AC2435AA}"/>
    <dgm:cxn modelId="{CB0198BC-BC89-4171-8427-53E65C15FCC2}" srcId="{F9E03E9F-127B-46BC-834E-D46F856D3DCF}" destId="{AA6F83B6-66F9-4654-AD02-F5BFC39D6907}" srcOrd="0" destOrd="0" parTransId="{0C793F41-16BD-4372-99E5-3F38529A5856}" sibTransId="{CDEBF1C3-30D7-4DC3-8F1B-08A951116605}"/>
    <dgm:cxn modelId="{7A62DBBE-7EEF-4871-A0A7-2E280B748900}" type="presOf" srcId="{2113C16C-70B3-473D-8F09-EAFB26D2700A}" destId="{45A9F421-F7C3-44B3-926C-27303055A68D}" srcOrd="1" destOrd="0" presId="urn:microsoft.com/office/officeart/2005/8/layout/list1"/>
    <dgm:cxn modelId="{BCD824E1-DE68-4E15-987A-9B6DFDE7A178}" type="presOf" srcId="{AA6F83B6-66F9-4654-AD02-F5BFC39D6907}" destId="{D49E9B07-5FC3-462C-94D3-A845BC9D5C9D}" srcOrd="0" destOrd="0" presId="urn:microsoft.com/office/officeart/2005/8/layout/list1"/>
    <dgm:cxn modelId="{66012AF8-4E44-4CFE-AF5D-DC6913910B3E}" type="presOf" srcId="{AA6F83B6-66F9-4654-AD02-F5BFC39D6907}" destId="{8603DDB6-D908-488B-A5DA-B50BCBA57003}" srcOrd="1" destOrd="0" presId="urn:microsoft.com/office/officeart/2005/8/layout/list1"/>
    <dgm:cxn modelId="{A15DA449-6A38-4D7F-834C-EA5D9B633FA2}" type="presParOf" srcId="{14ED786D-E094-4858-B9A4-69EA087E4563}" destId="{CC7B94BB-8E89-4B0F-8007-483A4749410B}" srcOrd="0" destOrd="0" presId="urn:microsoft.com/office/officeart/2005/8/layout/list1"/>
    <dgm:cxn modelId="{AAF5F270-A517-4464-944C-8C32A5F5F12B}" type="presParOf" srcId="{CC7B94BB-8E89-4B0F-8007-483A4749410B}" destId="{D49E9B07-5FC3-462C-94D3-A845BC9D5C9D}" srcOrd="0" destOrd="0" presId="urn:microsoft.com/office/officeart/2005/8/layout/list1"/>
    <dgm:cxn modelId="{0E117553-05E7-4EED-BDCF-9BC4FB992AA5}" type="presParOf" srcId="{CC7B94BB-8E89-4B0F-8007-483A4749410B}" destId="{8603DDB6-D908-488B-A5DA-B50BCBA57003}" srcOrd="1" destOrd="0" presId="urn:microsoft.com/office/officeart/2005/8/layout/list1"/>
    <dgm:cxn modelId="{B5AB8D16-7373-4C82-B5F0-A68AEBE2DF3B}" type="presParOf" srcId="{14ED786D-E094-4858-B9A4-69EA087E4563}" destId="{9D2AF555-0D83-4DFF-951E-4332D775A8C6}" srcOrd="1" destOrd="0" presId="urn:microsoft.com/office/officeart/2005/8/layout/list1"/>
    <dgm:cxn modelId="{17CB739B-4C20-4FFD-A9E4-46702E0C3997}" type="presParOf" srcId="{14ED786D-E094-4858-B9A4-69EA087E4563}" destId="{7E5B9D68-C267-4DC7-9173-AC30D4873D80}" srcOrd="2" destOrd="0" presId="urn:microsoft.com/office/officeart/2005/8/layout/list1"/>
    <dgm:cxn modelId="{DC7F9772-629E-443C-83A6-AA556497836D}" type="presParOf" srcId="{14ED786D-E094-4858-B9A4-69EA087E4563}" destId="{FC741779-4E7C-41B1-8851-B208F6C164C6}" srcOrd="3" destOrd="0" presId="urn:microsoft.com/office/officeart/2005/8/layout/list1"/>
    <dgm:cxn modelId="{8855AE04-736D-492A-9547-BDA07435785C}" type="presParOf" srcId="{14ED786D-E094-4858-B9A4-69EA087E4563}" destId="{98849401-2057-4AF3-A63F-57A660ABC9F1}" srcOrd="4" destOrd="0" presId="urn:microsoft.com/office/officeart/2005/8/layout/list1"/>
    <dgm:cxn modelId="{8F91F29C-828A-44C2-9FE3-F683B7DE9635}" type="presParOf" srcId="{98849401-2057-4AF3-A63F-57A660ABC9F1}" destId="{75689C15-A3A3-4B16-AEE5-DBF2AB13E1D2}" srcOrd="0" destOrd="0" presId="urn:microsoft.com/office/officeart/2005/8/layout/list1"/>
    <dgm:cxn modelId="{951A15D2-5FFE-40B4-9C9D-A5AF6367BD69}" type="presParOf" srcId="{98849401-2057-4AF3-A63F-57A660ABC9F1}" destId="{32A2B6ED-B6B1-433A-9406-8A928ACBD3C8}" srcOrd="1" destOrd="0" presId="urn:microsoft.com/office/officeart/2005/8/layout/list1"/>
    <dgm:cxn modelId="{5852BBCE-175D-482D-85BF-111BBC97597E}" type="presParOf" srcId="{14ED786D-E094-4858-B9A4-69EA087E4563}" destId="{7CEC16F4-335B-4026-B3E4-60DC7616B4F9}" srcOrd="5" destOrd="0" presId="urn:microsoft.com/office/officeart/2005/8/layout/list1"/>
    <dgm:cxn modelId="{D6A07020-5411-4F65-8A3D-C5C556C011E9}" type="presParOf" srcId="{14ED786D-E094-4858-B9A4-69EA087E4563}" destId="{306A8C5A-3E47-4B4B-BF00-7CC248E0418E}" srcOrd="6" destOrd="0" presId="urn:microsoft.com/office/officeart/2005/8/layout/list1"/>
    <dgm:cxn modelId="{8583D097-0986-4E22-ACE9-5B182D998904}" type="presParOf" srcId="{14ED786D-E094-4858-B9A4-69EA087E4563}" destId="{C6FB91DD-C787-4578-BD87-3B526837B219}" srcOrd="7" destOrd="0" presId="urn:microsoft.com/office/officeart/2005/8/layout/list1"/>
    <dgm:cxn modelId="{758A4605-14AD-40C8-9571-77C3F843A39A}" type="presParOf" srcId="{14ED786D-E094-4858-B9A4-69EA087E4563}" destId="{D082E13A-933D-4146-8B19-B5527F042777}" srcOrd="8" destOrd="0" presId="urn:microsoft.com/office/officeart/2005/8/layout/list1"/>
    <dgm:cxn modelId="{B95AC8CA-5306-44B1-939C-20BDB85574F6}" type="presParOf" srcId="{D082E13A-933D-4146-8B19-B5527F042777}" destId="{908C7844-D222-4E55-A65F-04DED5C5E377}" srcOrd="0" destOrd="0" presId="urn:microsoft.com/office/officeart/2005/8/layout/list1"/>
    <dgm:cxn modelId="{2B0B52F2-FA93-4D6B-B275-B56FC90EE721}" type="presParOf" srcId="{D082E13A-933D-4146-8B19-B5527F042777}" destId="{45A9F421-F7C3-44B3-926C-27303055A68D}" srcOrd="1" destOrd="0" presId="urn:microsoft.com/office/officeart/2005/8/layout/list1"/>
    <dgm:cxn modelId="{F074FC5C-DD28-4294-B564-B343DC973EDD}" type="presParOf" srcId="{14ED786D-E094-4858-B9A4-69EA087E4563}" destId="{8FF648B4-C3DB-4859-B45C-14F42ED7299A}" srcOrd="9" destOrd="0" presId="urn:microsoft.com/office/officeart/2005/8/layout/list1"/>
    <dgm:cxn modelId="{10210696-6795-4304-9F49-D99B8329710C}" type="presParOf" srcId="{14ED786D-E094-4858-B9A4-69EA087E4563}" destId="{FF9E23B8-2466-4373-AC57-5DB17FF967D9}" srcOrd="10" destOrd="0" presId="urn:microsoft.com/office/officeart/2005/8/layout/list1"/>
    <dgm:cxn modelId="{FEDCED57-B6B5-449E-B9FC-4ECBFF3740E1}" type="presParOf" srcId="{14ED786D-E094-4858-B9A4-69EA087E4563}" destId="{5DE052F8-1B7F-4912-A286-782CF2FAA733}" srcOrd="11" destOrd="0" presId="urn:microsoft.com/office/officeart/2005/8/layout/list1"/>
    <dgm:cxn modelId="{F24DF82C-A2B0-474E-B216-581421C3A8EB}" type="presParOf" srcId="{14ED786D-E094-4858-B9A4-69EA087E4563}" destId="{1D12E9CA-3ECE-43C7-B006-2804F47ADBB1}" srcOrd="12" destOrd="0" presId="urn:microsoft.com/office/officeart/2005/8/layout/list1"/>
    <dgm:cxn modelId="{51BF50F7-3467-443C-9B71-88BCF4B21F94}" type="presParOf" srcId="{1D12E9CA-3ECE-43C7-B006-2804F47ADBB1}" destId="{2D95B55A-670D-4A0C-9939-58FFB0A837E6}" srcOrd="0" destOrd="0" presId="urn:microsoft.com/office/officeart/2005/8/layout/list1"/>
    <dgm:cxn modelId="{D4010DE8-2CE0-4831-8228-CFD28E15C223}" type="presParOf" srcId="{1D12E9CA-3ECE-43C7-B006-2804F47ADBB1}" destId="{3BD8CA14-70F1-402C-9CFF-7AEE4A1E9E92}" srcOrd="1" destOrd="0" presId="urn:microsoft.com/office/officeart/2005/8/layout/list1"/>
    <dgm:cxn modelId="{A7E0D11B-A120-42A7-A451-78152ACBF51C}" type="presParOf" srcId="{14ED786D-E094-4858-B9A4-69EA087E4563}" destId="{328185EB-2CEA-452B-887C-00230E444EBB}" srcOrd="13" destOrd="0" presId="urn:microsoft.com/office/officeart/2005/8/layout/list1"/>
    <dgm:cxn modelId="{5E3CDA42-8536-4CC6-9B59-040C06DACB9F}" type="presParOf" srcId="{14ED786D-E094-4858-B9A4-69EA087E4563}" destId="{EAA43D62-B794-49FC-80B4-24E41469766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9E03E9F-127B-46BC-834E-D46F856D3DCF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A6F83B6-66F9-4654-AD02-F5BFC39D6907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gm:t>
    </dgm:pt>
    <dgm:pt modelId="{0C793F41-16BD-4372-99E5-3F38529A5856}" type="par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BF1C3-30D7-4DC3-8F1B-08A951116605}" type="sib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B3279-5710-4723-8E7D-DFE059915C7C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gm:t>
    </dgm:pt>
    <dgm:pt modelId="{D46E07F8-FC03-4083-BA40-0A0B4546DCF3}" type="par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8B47-09CD-4807-BE09-4C43B5398DE5}" type="sib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3C16C-70B3-473D-8F09-EAFB26D2700A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gm:t>
    </dgm:pt>
    <dgm:pt modelId="{53CBE93F-1556-4E4C-A17F-0FAA2B8EC1DB}" type="par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835493-8F50-4649-AB41-39A8AC2435AA}" type="sib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6E2BA-9DE8-49D4-9956-1983D3D3B78E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gm:t>
    </dgm:pt>
    <dgm:pt modelId="{99D54BAE-812C-4F25-A34E-8310D3C0F471}" type="par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BC546C-3C40-4390-8748-F4DB734C746B}" type="sib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ED786D-E094-4858-B9A4-69EA087E4563}" type="pres">
      <dgm:prSet presAssocID="{F9E03E9F-127B-46BC-834E-D46F856D3DCF}" presName="linear" presStyleCnt="0">
        <dgm:presLayoutVars>
          <dgm:dir/>
          <dgm:animLvl val="lvl"/>
          <dgm:resizeHandles val="exact"/>
        </dgm:presLayoutVars>
      </dgm:prSet>
      <dgm:spPr/>
    </dgm:pt>
    <dgm:pt modelId="{CC7B94BB-8E89-4B0F-8007-483A4749410B}" type="pres">
      <dgm:prSet presAssocID="{AA6F83B6-66F9-4654-AD02-F5BFC39D6907}" presName="parentLin" presStyleCnt="0"/>
      <dgm:spPr/>
    </dgm:pt>
    <dgm:pt modelId="{D49E9B07-5FC3-462C-94D3-A845BC9D5C9D}" type="pres">
      <dgm:prSet presAssocID="{AA6F83B6-66F9-4654-AD02-F5BFC39D6907}" presName="parentLeftMargin" presStyleLbl="node1" presStyleIdx="0" presStyleCnt="4"/>
      <dgm:spPr/>
    </dgm:pt>
    <dgm:pt modelId="{8603DDB6-D908-488B-A5DA-B50BCBA57003}" type="pres">
      <dgm:prSet presAssocID="{AA6F83B6-66F9-4654-AD02-F5BFC39D69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2AF555-0D83-4DFF-951E-4332D775A8C6}" type="pres">
      <dgm:prSet presAssocID="{AA6F83B6-66F9-4654-AD02-F5BFC39D6907}" presName="negativeSpace" presStyleCnt="0"/>
      <dgm:spPr/>
    </dgm:pt>
    <dgm:pt modelId="{7E5B9D68-C267-4DC7-9173-AC30D4873D80}" type="pres">
      <dgm:prSet presAssocID="{AA6F83B6-66F9-4654-AD02-F5BFC39D6907}" presName="childText" presStyleLbl="conFgAcc1" presStyleIdx="0" presStyleCnt="4" custScaleX="88379">
        <dgm:presLayoutVars>
          <dgm:bulletEnabled val="1"/>
        </dgm:presLayoutVars>
      </dgm:prSet>
      <dgm:spPr/>
    </dgm:pt>
    <dgm:pt modelId="{FC741779-4E7C-41B1-8851-B208F6C164C6}" type="pres">
      <dgm:prSet presAssocID="{CDEBF1C3-30D7-4DC3-8F1B-08A951116605}" presName="spaceBetweenRectangles" presStyleCnt="0"/>
      <dgm:spPr/>
    </dgm:pt>
    <dgm:pt modelId="{98849401-2057-4AF3-A63F-57A660ABC9F1}" type="pres">
      <dgm:prSet presAssocID="{4B1B3279-5710-4723-8E7D-DFE059915C7C}" presName="parentLin" presStyleCnt="0"/>
      <dgm:spPr/>
    </dgm:pt>
    <dgm:pt modelId="{75689C15-A3A3-4B16-AEE5-DBF2AB13E1D2}" type="pres">
      <dgm:prSet presAssocID="{4B1B3279-5710-4723-8E7D-DFE059915C7C}" presName="parentLeftMargin" presStyleLbl="node1" presStyleIdx="0" presStyleCnt="4"/>
      <dgm:spPr/>
    </dgm:pt>
    <dgm:pt modelId="{32A2B6ED-B6B1-433A-9406-8A928ACBD3C8}" type="pres">
      <dgm:prSet presAssocID="{4B1B3279-5710-4723-8E7D-DFE059915C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CEC16F4-335B-4026-B3E4-60DC7616B4F9}" type="pres">
      <dgm:prSet presAssocID="{4B1B3279-5710-4723-8E7D-DFE059915C7C}" presName="negativeSpace" presStyleCnt="0"/>
      <dgm:spPr/>
    </dgm:pt>
    <dgm:pt modelId="{306A8C5A-3E47-4B4B-BF00-7CC248E0418E}" type="pres">
      <dgm:prSet presAssocID="{4B1B3279-5710-4723-8E7D-DFE059915C7C}" presName="childText" presStyleLbl="conFgAcc1" presStyleIdx="1" presStyleCnt="4" custScaleX="88379">
        <dgm:presLayoutVars>
          <dgm:bulletEnabled val="1"/>
        </dgm:presLayoutVars>
      </dgm:prSet>
      <dgm:spPr/>
    </dgm:pt>
    <dgm:pt modelId="{C6FB91DD-C787-4578-BD87-3B526837B219}" type="pres">
      <dgm:prSet presAssocID="{A4E08B47-09CD-4807-BE09-4C43B5398DE5}" presName="spaceBetweenRectangles" presStyleCnt="0"/>
      <dgm:spPr/>
    </dgm:pt>
    <dgm:pt modelId="{D082E13A-933D-4146-8B19-B5527F042777}" type="pres">
      <dgm:prSet presAssocID="{2113C16C-70B3-473D-8F09-EAFB26D2700A}" presName="parentLin" presStyleCnt="0"/>
      <dgm:spPr/>
    </dgm:pt>
    <dgm:pt modelId="{908C7844-D222-4E55-A65F-04DED5C5E377}" type="pres">
      <dgm:prSet presAssocID="{2113C16C-70B3-473D-8F09-EAFB26D2700A}" presName="parentLeftMargin" presStyleLbl="node1" presStyleIdx="1" presStyleCnt="4"/>
      <dgm:spPr/>
    </dgm:pt>
    <dgm:pt modelId="{45A9F421-F7C3-44B3-926C-27303055A68D}" type="pres">
      <dgm:prSet presAssocID="{2113C16C-70B3-473D-8F09-EAFB26D2700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F648B4-C3DB-4859-B45C-14F42ED7299A}" type="pres">
      <dgm:prSet presAssocID="{2113C16C-70B3-473D-8F09-EAFB26D2700A}" presName="negativeSpace" presStyleCnt="0"/>
      <dgm:spPr/>
    </dgm:pt>
    <dgm:pt modelId="{FF9E23B8-2466-4373-AC57-5DB17FF967D9}" type="pres">
      <dgm:prSet presAssocID="{2113C16C-70B3-473D-8F09-EAFB26D2700A}" presName="childText" presStyleLbl="conFgAcc1" presStyleIdx="2" presStyleCnt="4" custScaleX="88379">
        <dgm:presLayoutVars>
          <dgm:bulletEnabled val="1"/>
        </dgm:presLayoutVars>
      </dgm:prSet>
      <dgm:spPr/>
    </dgm:pt>
    <dgm:pt modelId="{5DE052F8-1B7F-4912-A286-782CF2FAA733}" type="pres">
      <dgm:prSet presAssocID="{00835493-8F50-4649-AB41-39A8AC2435AA}" presName="spaceBetweenRectangles" presStyleCnt="0"/>
      <dgm:spPr/>
    </dgm:pt>
    <dgm:pt modelId="{1D12E9CA-3ECE-43C7-B006-2804F47ADBB1}" type="pres">
      <dgm:prSet presAssocID="{3EC6E2BA-9DE8-49D4-9956-1983D3D3B78E}" presName="parentLin" presStyleCnt="0"/>
      <dgm:spPr/>
    </dgm:pt>
    <dgm:pt modelId="{2D95B55A-670D-4A0C-9939-58FFB0A837E6}" type="pres">
      <dgm:prSet presAssocID="{3EC6E2BA-9DE8-49D4-9956-1983D3D3B78E}" presName="parentLeftMargin" presStyleLbl="node1" presStyleIdx="2" presStyleCnt="4"/>
      <dgm:spPr/>
    </dgm:pt>
    <dgm:pt modelId="{3BD8CA14-70F1-402C-9CFF-7AEE4A1E9E92}" type="pres">
      <dgm:prSet presAssocID="{3EC6E2BA-9DE8-49D4-9956-1983D3D3B78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28185EB-2CEA-452B-887C-00230E444EBB}" type="pres">
      <dgm:prSet presAssocID="{3EC6E2BA-9DE8-49D4-9956-1983D3D3B78E}" presName="negativeSpace" presStyleCnt="0"/>
      <dgm:spPr/>
    </dgm:pt>
    <dgm:pt modelId="{EAA43D62-B794-49FC-80B4-24E414697669}" type="pres">
      <dgm:prSet presAssocID="{3EC6E2BA-9DE8-49D4-9956-1983D3D3B78E}" presName="childText" presStyleLbl="conFgAcc1" presStyleIdx="3" presStyleCnt="4" custScaleX="88379">
        <dgm:presLayoutVars>
          <dgm:bulletEnabled val="1"/>
        </dgm:presLayoutVars>
      </dgm:prSet>
      <dgm:spPr/>
    </dgm:pt>
  </dgm:ptLst>
  <dgm:cxnLst>
    <dgm:cxn modelId="{EA9D5402-9FEF-48C8-92CA-F4707BCEF6D4}" type="presOf" srcId="{4B1B3279-5710-4723-8E7D-DFE059915C7C}" destId="{32A2B6ED-B6B1-433A-9406-8A928ACBD3C8}" srcOrd="1" destOrd="0" presId="urn:microsoft.com/office/officeart/2005/8/layout/list1"/>
    <dgm:cxn modelId="{FB5A2613-E635-403C-AD39-6C8E99CF7E7A}" type="presOf" srcId="{3EC6E2BA-9DE8-49D4-9956-1983D3D3B78E}" destId="{3BD8CA14-70F1-402C-9CFF-7AEE4A1E9E92}" srcOrd="1" destOrd="0" presId="urn:microsoft.com/office/officeart/2005/8/layout/list1"/>
    <dgm:cxn modelId="{70E48D24-5765-4AA8-939B-A38B956C0B89}" srcId="{F9E03E9F-127B-46BC-834E-D46F856D3DCF}" destId="{3EC6E2BA-9DE8-49D4-9956-1983D3D3B78E}" srcOrd="3" destOrd="0" parTransId="{99D54BAE-812C-4F25-A34E-8310D3C0F471}" sibTransId="{9ABC546C-3C40-4390-8748-F4DB734C746B}"/>
    <dgm:cxn modelId="{A08A1A5D-D21C-4AC3-A3D6-FF4FFF434DCA}" type="presOf" srcId="{3EC6E2BA-9DE8-49D4-9956-1983D3D3B78E}" destId="{2D95B55A-670D-4A0C-9939-58FFB0A837E6}" srcOrd="0" destOrd="0" presId="urn:microsoft.com/office/officeart/2005/8/layout/list1"/>
    <dgm:cxn modelId="{6F6FFA55-FB71-4D21-92C9-2409E6B59F7F}" type="presOf" srcId="{2113C16C-70B3-473D-8F09-EAFB26D2700A}" destId="{908C7844-D222-4E55-A65F-04DED5C5E377}" srcOrd="0" destOrd="0" presId="urn:microsoft.com/office/officeart/2005/8/layout/list1"/>
    <dgm:cxn modelId="{F6EC0C77-A7A3-4568-92E2-D01224401560}" srcId="{F9E03E9F-127B-46BC-834E-D46F856D3DCF}" destId="{4B1B3279-5710-4723-8E7D-DFE059915C7C}" srcOrd="1" destOrd="0" parTransId="{D46E07F8-FC03-4083-BA40-0A0B4546DCF3}" sibTransId="{A4E08B47-09CD-4807-BE09-4C43B5398DE5}"/>
    <dgm:cxn modelId="{3E094393-E89E-45D9-92A8-831B7E21F595}" type="presOf" srcId="{F9E03E9F-127B-46BC-834E-D46F856D3DCF}" destId="{14ED786D-E094-4858-B9A4-69EA087E4563}" srcOrd="0" destOrd="0" presId="urn:microsoft.com/office/officeart/2005/8/layout/list1"/>
    <dgm:cxn modelId="{F7714AB2-E03A-46CE-BA22-5990F02D9C56}" type="presOf" srcId="{4B1B3279-5710-4723-8E7D-DFE059915C7C}" destId="{75689C15-A3A3-4B16-AEE5-DBF2AB13E1D2}" srcOrd="0" destOrd="0" presId="urn:microsoft.com/office/officeart/2005/8/layout/list1"/>
    <dgm:cxn modelId="{F339E6BA-6A59-4AC2-A32B-AD99C9A52064}" srcId="{F9E03E9F-127B-46BC-834E-D46F856D3DCF}" destId="{2113C16C-70B3-473D-8F09-EAFB26D2700A}" srcOrd="2" destOrd="0" parTransId="{53CBE93F-1556-4E4C-A17F-0FAA2B8EC1DB}" sibTransId="{00835493-8F50-4649-AB41-39A8AC2435AA}"/>
    <dgm:cxn modelId="{CB0198BC-BC89-4171-8427-53E65C15FCC2}" srcId="{F9E03E9F-127B-46BC-834E-D46F856D3DCF}" destId="{AA6F83B6-66F9-4654-AD02-F5BFC39D6907}" srcOrd="0" destOrd="0" parTransId="{0C793F41-16BD-4372-99E5-3F38529A5856}" sibTransId="{CDEBF1C3-30D7-4DC3-8F1B-08A951116605}"/>
    <dgm:cxn modelId="{7A62DBBE-7EEF-4871-A0A7-2E280B748900}" type="presOf" srcId="{2113C16C-70B3-473D-8F09-EAFB26D2700A}" destId="{45A9F421-F7C3-44B3-926C-27303055A68D}" srcOrd="1" destOrd="0" presId="urn:microsoft.com/office/officeart/2005/8/layout/list1"/>
    <dgm:cxn modelId="{BCD824E1-DE68-4E15-987A-9B6DFDE7A178}" type="presOf" srcId="{AA6F83B6-66F9-4654-AD02-F5BFC39D6907}" destId="{D49E9B07-5FC3-462C-94D3-A845BC9D5C9D}" srcOrd="0" destOrd="0" presId="urn:microsoft.com/office/officeart/2005/8/layout/list1"/>
    <dgm:cxn modelId="{66012AF8-4E44-4CFE-AF5D-DC6913910B3E}" type="presOf" srcId="{AA6F83B6-66F9-4654-AD02-F5BFC39D6907}" destId="{8603DDB6-D908-488B-A5DA-B50BCBA57003}" srcOrd="1" destOrd="0" presId="urn:microsoft.com/office/officeart/2005/8/layout/list1"/>
    <dgm:cxn modelId="{A15DA449-6A38-4D7F-834C-EA5D9B633FA2}" type="presParOf" srcId="{14ED786D-E094-4858-B9A4-69EA087E4563}" destId="{CC7B94BB-8E89-4B0F-8007-483A4749410B}" srcOrd="0" destOrd="0" presId="urn:microsoft.com/office/officeart/2005/8/layout/list1"/>
    <dgm:cxn modelId="{AAF5F270-A517-4464-944C-8C32A5F5F12B}" type="presParOf" srcId="{CC7B94BB-8E89-4B0F-8007-483A4749410B}" destId="{D49E9B07-5FC3-462C-94D3-A845BC9D5C9D}" srcOrd="0" destOrd="0" presId="urn:microsoft.com/office/officeart/2005/8/layout/list1"/>
    <dgm:cxn modelId="{0E117553-05E7-4EED-BDCF-9BC4FB992AA5}" type="presParOf" srcId="{CC7B94BB-8E89-4B0F-8007-483A4749410B}" destId="{8603DDB6-D908-488B-A5DA-B50BCBA57003}" srcOrd="1" destOrd="0" presId="urn:microsoft.com/office/officeart/2005/8/layout/list1"/>
    <dgm:cxn modelId="{B5AB8D16-7373-4C82-B5F0-A68AEBE2DF3B}" type="presParOf" srcId="{14ED786D-E094-4858-B9A4-69EA087E4563}" destId="{9D2AF555-0D83-4DFF-951E-4332D775A8C6}" srcOrd="1" destOrd="0" presId="urn:microsoft.com/office/officeart/2005/8/layout/list1"/>
    <dgm:cxn modelId="{17CB739B-4C20-4FFD-A9E4-46702E0C3997}" type="presParOf" srcId="{14ED786D-E094-4858-B9A4-69EA087E4563}" destId="{7E5B9D68-C267-4DC7-9173-AC30D4873D80}" srcOrd="2" destOrd="0" presId="urn:microsoft.com/office/officeart/2005/8/layout/list1"/>
    <dgm:cxn modelId="{DC7F9772-629E-443C-83A6-AA556497836D}" type="presParOf" srcId="{14ED786D-E094-4858-B9A4-69EA087E4563}" destId="{FC741779-4E7C-41B1-8851-B208F6C164C6}" srcOrd="3" destOrd="0" presId="urn:microsoft.com/office/officeart/2005/8/layout/list1"/>
    <dgm:cxn modelId="{8855AE04-736D-492A-9547-BDA07435785C}" type="presParOf" srcId="{14ED786D-E094-4858-B9A4-69EA087E4563}" destId="{98849401-2057-4AF3-A63F-57A660ABC9F1}" srcOrd="4" destOrd="0" presId="urn:microsoft.com/office/officeart/2005/8/layout/list1"/>
    <dgm:cxn modelId="{8F91F29C-828A-44C2-9FE3-F683B7DE9635}" type="presParOf" srcId="{98849401-2057-4AF3-A63F-57A660ABC9F1}" destId="{75689C15-A3A3-4B16-AEE5-DBF2AB13E1D2}" srcOrd="0" destOrd="0" presId="urn:microsoft.com/office/officeart/2005/8/layout/list1"/>
    <dgm:cxn modelId="{951A15D2-5FFE-40B4-9C9D-A5AF6367BD69}" type="presParOf" srcId="{98849401-2057-4AF3-A63F-57A660ABC9F1}" destId="{32A2B6ED-B6B1-433A-9406-8A928ACBD3C8}" srcOrd="1" destOrd="0" presId="urn:microsoft.com/office/officeart/2005/8/layout/list1"/>
    <dgm:cxn modelId="{5852BBCE-175D-482D-85BF-111BBC97597E}" type="presParOf" srcId="{14ED786D-E094-4858-B9A4-69EA087E4563}" destId="{7CEC16F4-335B-4026-B3E4-60DC7616B4F9}" srcOrd="5" destOrd="0" presId="urn:microsoft.com/office/officeart/2005/8/layout/list1"/>
    <dgm:cxn modelId="{D6A07020-5411-4F65-8A3D-C5C556C011E9}" type="presParOf" srcId="{14ED786D-E094-4858-B9A4-69EA087E4563}" destId="{306A8C5A-3E47-4B4B-BF00-7CC248E0418E}" srcOrd="6" destOrd="0" presId="urn:microsoft.com/office/officeart/2005/8/layout/list1"/>
    <dgm:cxn modelId="{8583D097-0986-4E22-ACE9-5B182D998904}" type="presParOf" srcId="{14ED786D-E094-4858-B9A4-69EA087E4563}" destId="{C6FB91DD-C787-4578-BD87-3B526837B219}" srcOrd="7" destOrd="0" presId="urn:microsoft.com/office/officeart/2005/8/layout/list1"/>
    <dgm:cxn modelId="{758A4605-14AD-40C8-9571-77C3F843A39A}" type="presParOf" srcId="{14ED786D-E094-4858-B9A4-69EA087E4563}" destId="{D082E13A-933D-4146-8B19-B5527F042777}" srcOrd="8" destOrd="0" presId="urn:microsoft.com/office/officeart/2005/8/layout/list1"/>
    <dgm:cxn modelId="{B95AC8CA-5306-44B1-939C-20BDB85574F6}" type="presParOf" srcId="{D082E13A-933D-4146-8B19-B5527F042777}" destId="{908C7844-D222-4E55-A65F-04DED5C5E377}" srcOrd="0" destOrd="0" presId="urn:microsoft.com/office/officeart/2005/8/layout/list1"/>
    <dgm:cxn modelId="{2B0B52F2-FA93-4D6B-B275-B56FC90EE721}" type="presParOf" srcId="{D082E13A-933D-4146-8B19-B5527F042777}" destId="{45A9F421-F7C3-44B3-926C-27303055A68D}" srcOrd="1" destOrd="0" presId="urn:microsoft.com/office/officeart/2005/8/layout/list1"/>
    <dgm:cxn modelId="{F074FC5C-DD28-4294-B564-B343DC973EDD}" type="presParOf" srcId="{14ED786D-E094-4858-B9A4-69EA087E4563}" destId="{8FF648B4-C3DB-4859-B45C-14F42ED7299A}" srcOrd="9" destOrd="0" presId="urn:microsoft.com/office/officeart/2005/8/layout/list1"/>
    <dgm:cxn modelId="{10210696-6795-4304-9F49-D99B8329710C}" type="presParOf" srcId="{14ED786D-E094-4858-B9A4-69EA087E4563}" destId="{FF9E23B8-2466-4373-AC57-5DB17FF967D9}" srcOrd="10" destOrd="0" presId="urn:microsoft.com/office/officeart/2005/8/layout/list1"/>
    <dgm:cxn modelId="{FEDCED57-B6B5-449E-B9FC-4ECBFF3740E1}" type="presParOf" srcId="{14ED786D-E094-4858-B9A4-69EA087E4563}" destId="{5DE052F8-1B7F-4912-A286-782CF2FAA733}" srcOrd="11" destOrd="0" presId="urn:microsoft.com/office/officeart/2005/8/layout/list1"/>
    <dgm:cxn modelId="{F24DF82C-A2B0-474E-B216-581421C3A8EB}" type="presParOf" srcId="{14ED786D-E094-4858-B9A4-69EA087E4563}" destId="{1D12E9CA-3ECE-43C7-B006-2804F47ADBB1}" srcOrd="12" destOrd="0" presId="urn:microsoft.com/office/officeart/2005/8/layout/list1"/>
    <dgm:cxn modelId="{51BF50F7-3467-443C-9B71-88BCF4B21F94}" type="presParOf" srcId="{1D12E9CA-3ECE-43C7-B006-2804F47ADBB1}" destId="{2D95B55A-670D-4A0C-9939-58FFB0A837E6}" srcOrd="0" destOrd="0" presId="urn:microsoft.com/office/officeart/2005/8/layout/list1"/>
    <dgm:cxn modelId="{D4010DE8-2CE0-4831-8228-CFD28E15C223}" type="presParOf" srcId="{1D12E9CA-3ECE-43C7-B006-2804F47ADBB1}" destId="{3BD8CA14-70F1-402C-9CFF-7AEE4A1E9E92}" srcOrd="1" destOrd="0" presId="urn:microsoft.com/office/officeart/2005/8/layout/list1"/>
    <dgm:cxn modelId="{A7E0D11B-A120-42A7-A451-78152ACBF51C}" type="presParOf" srcId="{14ED786D-E094-4858-B9A4-69EA087E4563}" destId="{328185EB-2CEA-452B-887C-00230E444EBB}" srcOrd="13" destOrd="0" presId="urn:microsoft.com/office/officeart/2005/8/layout/list1"/>
    <dgm:cxn modelId="{5E3CDA42-8536-4CC6-9B59-040C06DACB9F}" type="presParOf" srcId="{14ED786D-E094-4858-B9A4-69EA087E4563}" destId="{EAA43D62-B794-49FC-80B4-24E41469766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9E03E9F-127B-46BC-834E-D46F856D3DCF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A6F83B6-66F9-4654-AD02-F5BFC39D6907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gm:t>
    </dgm:pt>
    <dgm:pt modelId="{0C793F41-16BD-4372-99E5-3F38529A5856}" type="par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BF1C3-30D7-4DC3-8F1B-08A951116605}" type="sib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B3279-5710-4723-8E7D-DFE059915C7C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gm:t>
    </dgm:pt>
    <dgm:pt modelId="{D46E07F8-FC03-4083-BA40-0A0B4546DCF3}" type="par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8B47-09CD-4807-BE09-4C43B5398DE5}" type="sib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3C16C-70B3-473D-8F09-EAFB26D2700A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gm:t>
    </dgm:pt>
    <dgm:pt modelId="{53CBE93F-1556-4E4C-A17F-0FAA2B8EC1DB}" type="par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835493-8F50-4649-AB41-39A8AC2435AA}" type="sib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6E2BA-9DE8-49D4-9956-1983D3D3B78E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gm:t>
    </dgm:pt>
    <dgm:pt modelId="{99D54BAE-812C-4F25-A34E-8310D3C0F471}" type="par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BC546C-3C40-4390-8748-F4DB734C746B}" type="sib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ED786D-E094-4858-B9A4-69EA087E4563}" type="pres">
      <dgm:prSet presAssocID="{F9E03E9F-127B-46BC-834E-D46F856D3DCF}" presName="linear" presStyleCnt="0">
        <dgm:presLayoutVars>
          <dgm:dir/>
          <dgm:animLvl val="lvl"/>
          <dgm:resizeHandles val="exact"/>
        </dgm:presLayoutVars>
      </dgm:prSet>
      <dgm:spPr/>
    </dgm:pt>
    <dgm:pt modelId="{CC7B94BB-8E89-4B0F-8007-483A4749410B}" type="pres">
      <dgm:prSet presAssocID="{AA6F83B6-66F9-4654-AD02-F5BFC39D6907}" presName="parentLin" presStyleCnt="0"/>
      <dgm:spPr/>
    </dgm:pt>
    <dgm:pt modelId="{D49E9B07-5FC3-462C-94D3-A845BC9D5C9D}" type="pres">
      <dgm:prSet presAssocID="{AA6F83B6-66F9-4654-AD02-F5BFC39D6907}" presName="parentLeftMargin" presStyleLbl="node1" presStyleIdx="0" presStyleCnt="4"/>
      <dgm:spPr/>
    </dgm:pt>
    <dgm:pt modelId="{8603DDB6-D908-488B-A5DA-B50BCBA57003}" type="pres">
      <dgm:prSet presAssocID="{AA6F83B6-66F9-4654-AD02-F5BFC39D69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2AF555-0D83-4DFF-951E-4332D775A8C6}" type="pres">
      <dgm:prSet presAssocID="{AA6F83B6-66F9-4654-AD02-F5BFC39D6907}" presName="negativeSpace" presStyleCnt="0"/>
      <dgm:spPr/>
    </dgm:pt>
    <dgm:pt modelId="{7E5B9D68-C267-4DC7-9173-AC30D4873D80}" type="pres">
      <dgm:prSet presAssocID="{AA6F83B6-66F9-4654-AD02-F5BFC39D6907}" presName="childText" presStyleLbl="conFgAcc1" presStyleIdx="0" presStyleCnt="4" custScaleX="88379">
        <dgm:presLayoutVars>
          <dgm:bulletEnabled val="1"/>
        </dgm:presLayoutVars>
      </dgm:prSet>
      <dgm:spPr/>
    </dgm:pt>
    <dgm:pt modelId="{FC741779-4E7C-41B1-8851-B208F6C164C6}" type="pres">
      <dgm:prSet presAssocID="{CDEBF1C3-30D7-4DC3-8F1B-08A951116605}" presName="spaceBetweenRectangles" presStyleCnt="0"/>
      <dgm:spPr/>
    </dgm:pt>
    <dgm:pt modelId="{98849401-2057-4AF3-A63F-57A660ABC9F1}" type="pres">
      <dgm:prSet presAssocID="{4B1B3279-5710-4723-8E7D-DFE059915C7C}" presName="parentLin" presStyleCnt="0"/>
      <dgm:spPr/>
    </dgm:pt>
    <dgm:pt modelId="{75689C15-A3A3-4B16-AEE5-DBF2AB13E1D2}" type="pres">
      <dgm:prSet presAssocID="{4B1B3279-5710-4723-8E7D-DFE059915C7C}" presName="parentLeftMargin" presStyleLbl="node1" presStyleIdx="0" presStyleCnt="4"/>
      <dgm:spPr/>
    </dgm:pt>
    <dgm:pt modelId="{32A2B6ED-B6B1-433A-9406-8A928ACBD3C8}" type="pres">
      <dgm:prSet presAssocID="{4B1B3279-5710-4723-8E7D-DFE059915C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CEC16F4-335B-4026-B3E4-60DC7616B4F9}" type="pres">
      <dgm:prSet presAssocID="{4B1B3279-5710-4723-8E7D-DFE059915C7C}" presName="negativeSpace" presStyleCnt="0"/>
      <dgm:spPr/>
    </dgm:pt>
    <dgm:pt modelId="{306A8C5A-3E47-4B4B-BF00-7CC248E0418E}" type="pres">
      <dgm:prSet presAssocID="{4B1B3279-5710-4723-8E7D-DFE059915C7C}" presName="childText" presStyleLbl="conFgAcc1" presStyleIdx="1" presStyleCnt="4" custScaleX="88379">
        <dgm:presLayoutVars>
          <dgm:bulletEnabled val="1"/>
        </dgm:presLayoutVars>
      </dgm:prSet>
      <dgm:spPr/>
    </dgm:pt>
    <dgm:pt modelId="{C6FB91DD-C787-4578-BD87-3B526837B219}" type="pres">
      <dgm:prSet presAssocID="{A4E08B47-09CD-4807-BE09-4C43B5398DE5}" presName="spaceBetweenRectangles" presStyleCnt="0"/>
      <dgm:spPr/>
    </dgm:pt>
    <dgm:pt modelId="{D082E13A-933D-4146-8B19-B5527F042777}" type="pres">
      <dgm:prSet presAssocID="{2113C16C-70B3-473D-8F09-EAFB26D2700A}" presName="parentLin" presStyleCnt="0"/>
      <dgm:spPr/>
    </dgm:pt>
    <dgm:pt modelId="{908C7844-D222-4E55-A65F-04DED5C5E377}" type="pres">
      <dgm:prSet presAssocID="{2113C16C-70B3-473D-8F09-EAFB26D2700A}" presName="parentLeftMargin" presStyleLbl="node1" presStyleIdx="1" presStyleCnt="4"/>
      <dgm:spPr/>
    </dgm:pt>
    <dgm:pt modelId="{45A9F421-F7C3-44B3-926C-27303055A68D}" type="pres">
      <dgm:prSet presAssocID="{2113C16C-70B3-473D-8F09-EAFB26D2700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F648B4-C3DB-4859-B45C-14F42ED7299A}" type="pres">
      <dgm:prSet presAssocID="{2113C16C-70B3-473D-8F09-EAFB26D2700A}" presName="negativeSpace" presStyleCnt="0"/>
      <dgm:spPr/>
    </dgm:pt>
    <dgm:pt modelId="{FF9E23B8-2466-4373-AC57-5DB17FF967D9}" type="pres">
      <dgm:prSet presAssocID="{2113C16C-70B3-473D-8F09-EAFB26D2700A}" presName="childText" presStyleLbl="conFgAcc1" presStyleIdx="2" presStyleCnt="4" custScaleX="88379">
        <dgm:presLayoutVars>
          <dgm:bulletEnabled val="1"/>
        </dgm:presLayoutVars>
      </dgm:prSet>
      <dgm:spPr/>
    </dgm:pt>
    <dgm:pt modelId="{5DE052F8-1B7F-4912-A286-782CF2FAA733}" type="pres">
      <dgm:prSet presAssocID="{00835493-8F50-4649-AB41-39A8AC2435AA}" presName="spaceBetweenRectangles" presStyleCnt="0"/>
      <dgm:spPr/>
    </dgm:pt>
    <dgm:pt modelId="{1D12E9CA-3ECE-43C7-B006-2804F47ADBB1}" type="pres">
      <dgm:prSet presAssocID="{3EC6E2BA-9DE8-49D4-9956-1983D3D3B78E}" presName="parentLin" presStyleCnt="0"/>
      <dgm:spPr/>
    </dgm:pt>
    <dgm:pt modelId="{2D95B55A-670D-4A0C-9939-58FFB0A837E6}" type="pres">
      <dgm:prSet presAssocID="{3EC6E2BA-9DE8-49D4-9956-1983D3D3B78E}" presName="parentLeftMargin" presStyleLbl="node1" presStyleIdx="2" presStyleCnt="4"/>
      <dgm:spPr/>
    </dgm:pt>
    <dgm:pt modelId="{3BD8CA14-70F1-402C-9CFF-7AEE4A1E9E92}" type="pres">
      <dgm:prSet presAssocID="{3EC6E2BA-9DE8-49D4-9956-1983D3D3B78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28185EB-2CEA-452B-887C-00230E444EBB}" type="pres">
      <dgm:prSet presAssocID="{3EC6E2BA-9DE8-49D4-9956-1983D3D3B78E}" presName="negativeSpace" presStyleCnt="0"/>
      <dgm:spPr/>
    </dgm:pt>
    <dgm:pt modelId="{EAA43D62-B794-49FC-80B4-24E414697669}" type="pres">
      <dgm:prSet presAssocID="{3EC6E2BA-9DE8-49D4-9956-1983D3D3B78E}" presName="childText" presStyleLbl="conFgAcc1" presStyleIdx="3" presStyleCnt="4" custScaleX="88379">
        <dgm:presLayoutVars>
          <dgm:bulletEnabled val="1"/>
        </dgm:presLayoutVars>
      </dgm:prSet>
      <dgm:spPr/>
    </dgm:pt>
  </dgm:ptLst>
  <dgm:cxnLst>
    <dgm:cxn modelId="{EA9D5402-9FEF-48C8-92CA-F4707BCEF6D4}" type="presOf" srcId="{4B1B3279-5710-4723-8E7D-DFE059915C7C}" destId="{32A2B6ED-B6B1-433A-9406-8A928ACBD3C8}" srcOrd="1" destOrd="0" presId="urn:microsoft.com/office/officeart/2005/8/layout/list1"/>
    <dgm:cxn modelId="{FB5A2613-E635-403C-AD39-6C8E99CF7E7A}" type="presOf" srcId="{3EC6E2BA-9DE8-49D4-9956-1983D3D3B78E}" destId="{3BD8CA14-70F1-402C-9CFF-7AEE4A1E9E92}" srcOrd="1" destOrd="0" presId="urn:microsoft.com/office/officeart/2005/8/layout/list1"/>
    <dgm:cxn modelId="{70E48D24-5765-4AA8-939B-A38B956C0B89}" srcId="{F9E03E9F-127B-46BC-834E-D46F856D3DCF}" destId="{3EC6E2BA-9DE8-49D4-9956-1983D3D3B78E}" srcOrd="3" destOrd="0" parTransId="{99D54BAE-812C-4F25-A34E-8310D3C0F471}" sibTransId="{9ABC546C-3C40-4390-8748-F4DB734C746B}"/>
    <dgm:cxn modelId="{A08A1A5D-D21C-4AC3-A3D6-FF4FFF434DCA}" type="presOf" srcId="{3EC6E2BA-9DE8-49D4-9956-1983D3D3B78E}" destId="{2D95B55A-670D-4A0C-9939-58FFB0A837E6}" srcOrd="0" destOrd="0" presId="urn:microsoft.com/office/officeart/2005/8/layout/list1"/>
    <dgm:cxn modelId="{6F6FFA55-FB71-4D21-92C9-2409E6B59F7F}" type="presOf" srcId="{2113C16C-70B3-473D-8F09-EAFB26D2700A}" destId="{908C7844-D222-4E55-A65F-04DED5C5E377}" srcOrd="0" destOrd="0" presId="urn:microsoft.com/office/officeart/2005/8/layout/list1"/>
    <dgm:cxn modelId="{F6EC0C77-A7A3-4568-92E2-D01224401560}" srcId="{F9E03E9F-127B-46BC-834E-D46F856D3DCF}" destId="{4B1B3279-5710-4723-8E7D-DFE059915C7C}" srcOrd="1" destOrd="0" parTransId="{D46E07F8-FC03-4083-BA40-0A0B4546DCF3}" sibTransId="{A4E08B47-09CD-4807-BE09-4C43B5398DE5}"/>
    <dgm:cxn modelId="{3E094393-E89E-45D9-92A8-831B7E21F595}" type="presOf" srcId="{F9E03E9F-127B-46BC-834E-D46F856D3DCF}" destId="{14ED786D-E094-4858-B9A4-69EA087E4563}" srcOrd="0" destOrd="0" presId="urn:microsoft.com/office/officeart/2005/8/layout/list1"/>
    <dgm:cxn modelId="{F7714AB2-E03A-46CE-BA22-5990F02D9C56}" type="presOf" srcId="{4B1B3279-5710-4723-8E7D-DFE059915C7C}" destId="{75689C15-A3A3-4B16-AEE5-DBF2AB13E1D2}" srcOrd="0" destOrd="0" presId="urn:microsoft.com/office/officeart/2005/8/layout/list1"/>
    <dgm:cxn modelId="{F339E6BA-6A59-4AC2-A32B-AD99C9A52064}" srcId="{F9E03E9F-127B-46BC-834E-D46F856D3DCF}" destId="{2113C16C-70B3-473D-8F09-EAFB26D2700A}" srcOrd="2" destOrd="0" parTransId="{53CBE93F-1556-4E4C-A17F-0FAA2B8EC1DB}" sibTransId="{00835493-8F50-4649-AB41-39A8AC2435AA}"/>
    <dgm:cxn modelId="{CB0198BC-BC89-4171-8427-53E65C15FCC2}" srcId="{F9E03E9F-127B-46BC-834E-D46F856D3DCF}" destId="{AA6F83B6-66F9-4654-AD02-F5BFC39D6907}" srcOrd="0" destOrd="0" parTransId="{0C793F41-16BD-4372-99E5-3F38529A5856}" sibTransId="{CDEBF1C3-30D7-4DC3-8F1B-08A951116605}"/>
    <dgm:cxn modelId="{7A62DBBE-7EEF-4871-A0A7-2E280B748900}" type="presOf" srcId="{2113C16C-70B3-473D-8F09-EAFB26D2700A}" destId="{45A9F421-F7C3-44B3-926C-27303055A68D}" srcOrd="1" destOrd="0" presId="urn:microsoft.com/office/officeart/2005/8/layout/list1"/>
    <dgm:cxn modelId="{BCD824E1-DE68-4E15-987A-9B6DFDE7A178}" type="presOf" srcId="{AA6F83B6-66F9-4654-AD02-F5BFC39D6907}" destId="{D49E9B07-5FC3-462C-94D3-A845BC9D5C9D}" srcOrd="0" destOrd="0" presId="urn:microsoft.com/office/officeart/2005/8/layout/list1"/>
    <dgm:cxn modelId="{66012AF8-4E44-4CFE-AF5D-DC6913910B3E}" type="presOf" srcId="{AA6F83B6-66F9-4654-AD02-F5BFC39D6907}" destId="{8603DDB6-D908-488B-A5DA-B50BCBA57003}" srcOrd="1" destOrd="0" presId="urn:microsoft.com/office/officeart/2005/8/layout/list1"/>
    <dgm:cxn modelId="{A15DA449-6A38-4D7F-834C-EA5D9B633FA2}" type="presParOf" srcId="{14ED786D-E094-4858-B9A4-69EA087E4563}" destId="{CC7B94BB-8E89-4B0F-8007-483A4749410B}" srcOrd="0" destOrd="0" presId="urn:microsoft.com/office/officeart/2005/8/layout/list1"/>
    <dgm:cxn modelId="{AAF5F270-A517-4464-944C-8C32A5F5F12B}" type="presParOf" srcId="{CC7B94BB-8E89-4B0F-8007-483A4749410B}" destId="{D49E9B07-5FC3-462C-94D3-A845BC9D5C9D}" srcOrd="0" destOrd="0" presId="urn:microsoft.com/office/officeart/2005/8/layout/list1"/>
    <dgm:cxn modelId="{0E117553-05E7-4EED-BDCF-9BC4FB992AA5}" type="presParOf" srcId="{CC7B94BB-8E89-4B0F-8007-483A4749410B}" destId="{8603DDB6-D908-488B-A5DA-B50BCBA57003}" srcOrd="1" destOrd="0" presId="urn:microsoft.com/office/officeart/2005/8/layout/list1"/>
    <dgm:cxn modelId="{B5AB8D16-7373-4C82-B5F0-A68AEBE2DF3B}" type="presParOf" srcId="{14ED786D-E094-4858-B9A4-69EA087E4563}" destId="{9D2AF555-0D83-4DFF-951E-4332D775A8C6}" srcOrd="1" destOrd="0" presId="urn:microsoft.com/office/officeart/2005/8/layout/list1"/>
    <dgm:cxn modelId="{17CB739B-4C20-4FFD-A9E4-46702E0C3997}" type="presParOf" srcId="{14ED786D-E094-4858-B9A4-69EA087E4563}" destId="{7E5B9D68-C267-4DC7-9173-AC30D4873D80}" srcOrd="2" destOrd="0" presId="urn:microsoft.com/office/officeart/2005/8/layout/list1"/>
    <dgm:cxn modelId="{DC7F9772-629E-443C-83A6-AA556497836D}" type="presParOf" srcId="{14ED786D-E094-4858-B9A4-69EA087E4563}" destId="{FC741779-4E7C-41B1-8851-B208F6C164C6}" srcOrd="3" destOrd="0" presId="urn:microsoft.com/office/officeart/2005/8/layout/list1"/>
    <dgm:cxn modelId="{8855AE04-736D-492A-9547-BDA07435785C}" type="presParOf" srcId="{14ED786D-E094-4858-B9A4-69EA087E4563}" destId="{98849401-2057-4AF3-A63F-57A660ABC9F1}" srcOrd="4" destOrd="0" presId="urn:microsoft.com/office/officeart/2005/8/layout/list1"/>
    <dgm:cxn modelId="{8F91F29C-828A-44C2-9FE3-F683B7DE9635}" type="presParOf" srcId="{98849401-2057-4AF3-A63F-57A660ABC9F1}" destId="{75689C15-A3A3-4B16-AEE5-DBF2AB13E1D2}" srcOrd="0" destOrd="0" presId="urn:microsoft.com/office/officeart/2005/8/layout/list1"/>
    <dgm:cxn modelId="{951A15D2-5FFE-40B4-9C9D-A5AF6367BD69}" type="presParOf" srcId="{98849401-2057-4AF3-A63F-57A660ABC9F1}" destId="{32A2B6ED-B6B1-433A-9406-8A928ACBD3C8}" srcOrd="1" destOrd="0" presId="urn:microsoft.com/office/officeart/2005/8/layout/list1"/>
    <dgm:cxn modelId="{5852BBCE-175D-482D-85BF-111BBC97597E}" type="presParOf" srcId="{14ED786D-E094-4858-B9A4-69EA087E4563}" destId="{7CEC16F4-335B-4026-B3E4-60DC7616B4F9}" srcOrd="5" destOrd="0" presId="urn:microsoft.com/office/officeart/2005/8/layout/list1"/>
    <dgm:cxn modelId="{D6A07020-5411-4F65-8A3D-C5C556C011E9}" type="presParOf" srcId="{14ED786D-E094-4858-B9A4-69EA087E4563}" destId="{306A8C5A-3E47-4B4B-BF00-7CC248E0418E}" srcOrd="6" destOrd="0" presId="urn:microsoft.com/office/officeart/2005/8/layout/list1"/>
    <dgm:cxn modelId="{8583D097-0986-4E22-ACE9-5B182D998904}" type="presParOf" srcId="{14ED786D-E094-4858-B9A4-69EA087E4563}" destId="{C6FB91DD-C787-4578-BD87-3B526837B219}" srcOrd="7" destOrd="0" presId="urn:microsoft.com/office/officeart/2005/8/layout/list1"/>
    <dgm:cxn modelId="{758A4605-14AD-40C8-9571-77C3F843A39A}" type="presParOf" srcId="{14ED786D-E094-4858-B9A4-69EA087E4563}" destId="{D082E13A-933D-4146-8B19-B5527F042777}" srcOrd="8" destOrd="0" presId="urn:microsoft.com/office/officeart/2005/8/layout/list1"/>
    <dgm:cxn modelId="{B95AC8CA-5306-44B1-939C-20BDB85574F6}" type="presParOf" srcId="{D082E13A-933D-4146-8B19-B5527F042777}" destId="{908C7844-D222-4E55-A65F-04DED5C5E377}" srcOrd="0" destOrd="0" presId="urn:microsoft.com/office/officeart/2005/8/layout/list1"/>
    <dgm:cxn modelId="{2B0B52F2-FA93-4D6B-B275-B56FC90EE721}" type="presParOf" srcId="{D082E13A-933D-4146-8B19-B5527F042777}" destId="{45A9F421-F7C3-44B3-926C-27303055A68D}" srcOrd="1" destOrd="0" presId="urn:microsoft.com/office/officeart/2005/8/layout/list1"/>
    <dgm:cxn modelId="{F074FC5C-DD28-4294-B564-B343DC973EDD}" type="presParOf" srcId="{14ED786D-E094-4858-B9A4-69EA087E4563}" destId="{8FF648B4-C3DB-4859-B45C-14F42ED7299A}" srcOrd="9" destOrd="0" presId="urn:microsoft.com/office/officeart/2005/8/layout/list1"/>
    <dgm:cxn modelId="{10210696-6795-4304-9F49-D99B8329710C}" type="presParOf" srcId="{14ED786D-E094-4858-B9A4-69EA087E4563}" destId="{FF9E23B8-2466-4373-AC57-5DB17FF967D9}" srcOrd="10" destOrd="0" presId="urn:microsoft.com/office/officeart/2005/8/layout/list1"/>
    <dgm:cxn modelId="{FEDCED57-B6B5-449E-B9FC-4ECBFF3740E1}" type="presParOf" srcId="{14ED786D-E094-4858-B9A4-69EA087E4563}" destId="{5DE052F8-1B7F-4912-A286-782CF2FAA733}" srcOrd="11" destOrd="0" presId="urn:microsoft.com/office/officeart/2005/8/layout/list1"/>
    <dgm:cxn modelId="{F24DF82C-A2B0-474E-B216-581421C3A8EB}" type="presParOf" srcId="{14ED786D-E094-4858-B9A4-69EA087E4563}" destId="{1D12E9CA-3ECE-43C7-B006-2804F47ADBB1}" srcOrd="12" destOrd="0" presId="urn:microsoft.com/office/officeart/2005/8/layout/list1"/>
    <dgm:cxn modelId="{51BF50F7-3467-443C-9B71-88BCF4B21F94}" type="presParOf" srcId="{1D12E9CA-3ECE-43C7-B006-2804F47ADBB1}" destId="{2D95B55A-670D-4A0C-9939-58FFB0A837E6}" srcOrd="0" destOrd="0" presId="urn:microsoft.com/office/officeart/2005/8/layout/list1"/>
    <dgm:cxn modelId="{D4010DE8-2CE0-4831-8228-CFD28E15C223}" type="presParOf" srcId="{1D12E9CA-3ECE-43C7-B006-2804F47ADBB1}" destId="{3BD8CA14-70F1-402C-9CFF-7AEE4A1E9E92}" srcOrd="1" destOrd="0" presId="urn:microsoft.com/office/officeart/2005/8/layout/list1"/>
    <dgm:cxn modelId="{A7E0D11B-A120-42A7-A451-78152ACBF51C}" type="presParOf" srcId="{14ED786D-E094-4858-B9A4-69EA087E4563}" destId="{328185EB-2CEA-452B-887C-00230E444EBB}" srcOrd="13" destOrd="0" presId="urn:microsoft.com/office/officeart/2005/8/layout/list1"/>
    <dgm:cxn modelId="{5E3CDA42-8536-4CC6-9B59-040C06DACB9F}" type="presParOf" srcId="{14ED786D-E094-4858-B9A4-69EA087E4563}" destId="{EAA43D62-B794-49FC-80B4-24E41469766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9E03E9F-127B-46BC-834E-D46F856D3DCF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A6F83B6-66F9-4654-AD02-F5BFC39D6907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gm:t>
    </dgm:pt>
    <dgm:pt modelId="{0C793F41-16BD-4372-99E5-3F38529A5856}" type="par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BF1C3-30D7-4DC3-8F1B-08A951116605}" type="sib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B3279-5710-4723-8E7D-DFE059915C7C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gm:t>
    </dgm:pt>
    <dgm:pt modelId="{D46E07F8-FC03-4083-BA40-0A0B4546DCF3}" type="par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8B47-09CD-4807-BE09-4C43B5398DE5}" type="sib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3C16C-70B3-473D-8F09-EAFB26D2700A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gm:t>
    </dgm:pt>
    <dgm:pt modelId="{53CBE93F-1556-4E4C-A17F-0FAA2B8EC1DB}" type="par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835493-8F50-4649-AB41-39A8AC2435AA}" type="sib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6E2BA-9DE8-49D4-9956-1983D3D3B78E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gm:t>
    </dgm:pt>
    <dgm:pt modelId="{99D54BAE-812C-4F25-A34E-8310D3C0F471}" type="par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BC546C-3C40-4390-8748-F4DB734C746B}" type="sib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ED786D-E094-4858-B9A4-69EA087E4563}" type="pres">
      <dgm:prSet presAssocID="{F9E03E9F-127B-46BC-834E-D46F856D3DCF}" presName="linear" presStyleCnt="0">
        <dgm:presLayoutVars>
          <dgm:dir/>
          <dgm:animLvl val="lvl"/>
          <dgm:resizeHandles val="exact"/>
        </dgm:presLayoutVars>
      </dgm:prSet>
      <dgm:spPr/>
    </dgm:pt>
    <dgm:pt modelId="{CC7B94BB-8E89-4B0F-8007-483A4749410B}" type="pres">
      <dgm:prSet presAssocID="{AA6F83B6-66F9-4654-AD02-F5BFC39D6907}" presName="parentLin" presStyleCnt="0"/>
      <dgm:spPr/>
    </dgm:pt>
    <dgm:pt modelId="{D49E9B07-5FC3-462C-94D3-A845BC9D5C9D}" type="pres">
      <dgm:prSet presAssocID="{AA6F83B6-66F9-4654-AD02-F5BFC39D6907}" presName="parentLeftMargin" presStyleLbl="node1" presStyleIdx="0" presStyleCnt="4"/>
      <dgm:spPr/>
    </dgm:pt>
    <dgm:pt modelId="{8603DDB6-D908-488B-A5DA-B50BCBA57003}" type="pres">
      <dgm:prSet presAssocID="{AA6F83B6-66F9-4654-AD02-F5BFC39D69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2AF555-0D83-4DFF-951E-4332D775A8C6}" type="pres">
      <dgm:prSet presAssocID="{AA6F83B6-66F9-4654-AD02-F5BFC39D6907}" presName="negativeSpace" presStyleCnt="0"/>
      <dgm:spPr/>
    </dgm:pt>
    <dgm:pt modelId="{7E5B9D68-C267-4DC7-9173-AC30D4873D80}" type="pres">
      <dgm:prSet presAssocID="{AA6F83B6-66F9-4654-AD02-F5BFC39D6907}" presName="childText" presStyleLbl="conFgAcc1" presStyleIdx="0" presStyleCnt="4" custScaleX="88379">
        <dgm:presLayoutVars>
          <dgm:bulletEnabled val="1"/>
        </dgm:presLayoutVars>
      </dgm:prSet>
      <dgm:spPr/>
    </dgm:pt>
    <dgm:pt modelId="{FC741779-4E7C-41B1-8851-B208F6C164C6}" type="pres">
      <dgm:prSet presAssocID="{CDEBF1C3-30D7-4DC3-8F1B-08A951116605}" presName="spaceBetweenRectangles" presStyleCnt="0"/>
      <dgm:spPr/>
    </dgm:pt>
    <dgm:pt modelId="{98849401-2057-4AF3-A63F-57A660ABC9F1}" type="pres">
      <dgm:prSet presAssocID="{4B1B3279-5710-4723-8E7D-DFE059915C7C}" presName="parentLin" presStyleCnt="0"/>
      <dgm:spPr/>
    </dgm:pt>
    <dgm:pt modelId="{75689C15-A3A3-4B16-AEE5-DBF2AB13E1D2}" type="pres">
      <dgm:prSet presAssocID="{4B1B3279-5710-4723-8E7D-DFE059915C7C}" presName="parentLeftMargin" presStyleLbl="node1" presStyleIdx="0" presStyleCnt="4"/>
      <dgm:spPr/>
    </dgm:pt>
    <dgm:pt modelId="{32A2B6ED-B6B1-433A-9406-8A928ACBD3C8}" type="pres">
      <dgm:prSet presAssocID="{4B1B3279-5710-4723-8E7D-DFE059915C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CEC16F4-335B-4026-B3E4-60DC7616B4F9}" type="pres">
      <dgm:prSet presAssocID="{4B1B3279-5710-4723-8E7D-DFE059915C7C}" presName="negativeSpace" presStyleCnt="0"/>
      <dgm:spPr/>
    </dgm:pt>
    <dgm:pt modelId="{306A8C5A-3E47-4B4B-BF00-7CC248E0418E}" type="pres">
      <dgm:prSet presAssocID="{4B1B3279-5710-4723-8E7D-DFE059915C7C}" presName="childText" presStyleLbl="conFgAcc1" presStyleIdx="1" presStyleCnt="4" custScaleX="88379">
        <dgm:presLayoutVars>
          <dgm:bulletEnabled val="1"/>
        </dgm:presLayoutVars>
      </dgm:prSet>
      <dgm:spPr/>
    </dgm:pt>
    <dgm:pt modelId="{C6FB91DD-C787-4578-BD87-3B526837B219}" type="pres">
      <dgm:prSet presAssocID="{A4E08B47-09CD-4807-BE09-4C43B5398DE5}" presName="spaceBetweenRectangles" presStyleCnt="0"/>
      <dgm:spPr/>
    </dgm:pt>
    <dgm:pt modelId="{D082E13A-933D-4146-8B19-B5527F042777}" type="pres">
      <dgm:prSet presAssocID="{2113C16C-70B3-473D-8F09-EAFB26D2700A}" presName="parentLin" presStyleCnt="0"/>
      <dgm:spPr/>
    </dgm:pt>
    <dgm:pt modelId="{908C7844-D222-4E55-A65F-04DED5C5E377}" type="pres">
      <dgm:prSet presAssocID="{2113C16C-70B3-473D-8F09-EAFB26D2700A}" presName="parentLeftMargin" presStyleLbl="node1" presStyleIdx="1" presStyleCnt="4"/>
      <dgm:spPr/>
    </dgm:pt>
    <dgm:pt modelId="{45A9F421-F7C3-44B3-926C-27303055A68D}" type="pres">
      <dgm:prSet presAssocID="{2113C16C-70B3-473D-8F09-EAFB26D2700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F648B4-C3DB-4859-B45C-14F42ED7299A}" type="pres">
      <dgm:prSet presAssocID="{2113C16C-70B3-473D-8F09-EAFB26D2700A}" presName="negativeSpace" presStyleCnt="0"/>
      <dgm:spPr/>
    </dgm:pt>
    <dgm:pt modelId="{FF9E23B8-2466-4373-AC57-5DB17FF967D9}" type="pres">
      <dgm:prSet presAssocID="{2113C16C-70B3-473D-8F09-EAFB26D2700A}" presName="childText" presStyleLbl="conFgAcc1" presStyleIdx="2" presStyleCnt="4" custScaleX="88379">
        <dgm:presLayoutVars>
          <dgm:bulletEnabled val="1"/>
        </dgm:presLayoutVars>
      </dgm:prSet>
      <dgm:spPr/>
    </dgm:pt>
    <dgm:pt modelId="{5DE052F8-1B7F-4912-A286-782CF2FAA733}" type="pres">
      <dgm:prSet presAssocID="{00835493-8F50-4649-AB41-39A8AC2435AA}" presName="spaceBetweenRectangles" presStyleCnt="0"/>
      <dgm:spPr/>
    </dgm:pt>
    <dgm:pt modelId="{1D12E9CA-3ECE-43C7-B006-2804F47ADBB1}" type="pres">
      <dgm:prSet presAssocID="{3EC6E2BA-9DE8-49D4-9956-1983D3D3B78E}" presName="parentLin" presStyleCnt="0"/>
      <dgm:spPr/>
    </dgm:pt>
    <dgm:pt modelId="{2D95B55A-670D-4A0C-9939-58FFB0A837E6}" type="pres">
      <dgm:prSet presAssocID="{3EC6E2BA-9DE8-49D4-9956-1983D3D3B78E}" presName="parentLeftMargin" presStyleLbl="node1" presStyleIdx="2" presStyleCnt="4"/>
      <dgm:spPr/>
    </dgm:pt>
    <dgm:pt modelId="{3BD8CA14-70F1-402C-9CFF-7AEE4A1E9E92}" type="pres">
      <dgm:prSet presAssocID="{3EC6E2BA-9DE8-49D4-9956-1983D3D3B78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28185EB-2CEA-452B-887C-00230E444EBB}" type="pres">
      <dgm:prSet presAssocID="{3EC6E2BA-9DE8-49D4-9956-1983D3D3B78E}" presName="negativeSpace" presStyleCnt="0"/>
      <dgm:spPr/>
    </dgm:pt>
    <dgm:pt modelId="{EAA43D62-B794-49FC-80B4-24E414697669}" type="pres">
      <dgm:prSet presAssocID="{3EC6E2BA-9DE8-49D4-9956-1983D3D3B78E}" presName="childText" presStyleLbl="conFgAcc1" presStyleIdx="3" presStyleCnt="4" custScaleX="88379">
        <dgm:presLayoutVars>
          <dgm:bulletEnabled val="1"/>
        </dgm:presLayoutVars>
      </dgm:prSet>
      <dgm:spPr/>
    </dgm:pt>
  </dgm:ptLst>
  <dgm:cxnLst>
    <dgm:cxn modelId="{EA9D5402-9FEF-48C8-92CA-F4707BCEF6D4}" type="presOf" srcId="{4B1B3279-5710-4723-8E7D-DFE059915C7C}" destId="{32A2B6ED-B6B1-433A-9406-8A928ACBD3C8}" srcOrd="1" destOrd="0" presId="urn:microsoft.com/office/officeart/2005/8/layout/list1"/>
    <dgm:cxn modelId="{FB5A2613-E635-403C-AD39-6C8E99CF7E7A}" type="presOf" srcId="{3EC6E2BA-9DE8-49D4-9956-1983D3D3B78E}" destId="{3BD8CA14-70F1-402C-9CFF-7AEE4A1E9E92}" srcOrd="1" destOrd="0" presId="urn:microsoft.com/office/officeart/2005/8/layout/list1"/>
    <dgm:cxn modelId="{70E48D24-5765-4AA8-939B-A38B956C0B89}" srcId="{F9E03E9F-127B-46BC-834E-D46F856D3DCF}" destId="{3EC6E2BA-9DE8-49D4-9956-1983D3D3B78E}" srcOrd="3" destOrd="0" parTransId="{99D54BAE-812C-4F25-A34E-8310D3C0F471}" sibTransId="{9ABC546C-3C40-4390-8748-F4DB734C746B}"/>
    <dgm:cxn modelId="{A08A1A5D-D21C-4AC3-A3D6-FF4FFF434DCA}" type="presOf" srcId="{3EC6E2BA-9DE8-49D4-9956-1983D3D3B78E}" destId="{2D95B55A-670D-4A0C-9939-58FFB0A837E6}" srcOrd="0" destOrd="0" presId="urn:microsoft.com/office/officeart/2005/8/layout/list1"/>
    <dgm:cxn modelId="{6F6FFA55-FB71-4D21-92C9-2409E6B59F7F}" type="presOf" srcId="{2113C16C-70B3-473D-8F09-EAFB26D2700A}" destId="{908C7844-D222-4E55-A65F-04DED5C5E377}" srcOrd="0" destOrd="0" presId="urn:microsoft.com/office/officeart/2005/8/layout/list1"/>
    <dgm:cxn modelId="{F6EC0C77-A7A3-4568-92E2-D01224401560}" srcId="{F9E03E9F-127B-46BC-834E-D46F856D3DCF}" destId="{4B1B3279-5710-4723-8E7D-DFE059915C7C}" srcOrd="1" destOrd="0" parTransId="{D46E07F8-FC03-4083-BA40-0A0B4546DCF3}" sibTransId="{A4E08B47-09CD-4807-BE09-4C43B5398DE5}"/>
    <dgm:cxn modelId="{3E094393-E89E-45D9-92A8-831B7E21F595}" type="presOf" srcId="{F9E03E9F-127B-46BC-834E-D46F856D3DCF}" destId="{14ED786D-E094-4858-B9A4-69EA087E4563}" srcOrd="0" destOrd="0" presId="urn:microsoft.com/office/officeart/2005/8/layout/list1"/>
    <dgm:cxn modelId="{F7714AB2-E03A-46CE-BA22-5990F02D9C56}" type="presOf" srcId="{4B1B3279-5710-4723-8E7D-DFE059915C7C}" destId="{75689C15-A3A3-4B16-AEE5-DBF2AB13E1D2}" srcOrd="0" destOrd="0" presId="urn:microsoft.com/office/officeart/2005/8/layout/list1"/>
    <dgm:cxn modelId="{F339E6BA-6A59-4AC2-A32B-AD99C9A52064}" srcId="{F9E03E9F-127B-46BC-834E-D46F856D3DCF}" destId="{2113C16C-70B3-473D-8F09-EAFB26D2700A}" srcOrd="2" destOrd="0" parTransId="{53CBE93F-1556-4E4C-A17F-0FAA2B8EC1DB}" sibTransId="{00835493-8F50-4649-AB41-39A8AC2435AA}"/>
    <dgm:cxn modelId="{CB0198BC-BC89-4171-8427-53E65C15FCC2}" srcId="{F9E03E9F-127B-46BC-834E-D46F856D3DCF}" destId="{AA6F83B6-66F9-4654-AD02-F5BFC39D6907}" srcOrd="0" destOrd="0" parTransId="{0C793F41-16BD-4372-99E5-3F38529A5856}" sibTransId="{CDEBF1C3-30D7-4DC3-8F1B-08A951116605}"/>
    <dgm:cxn modelId="{7A62DBBE-7EEF-4871-A0A7-2E280B748900}" type="presOf" srcId="{2113C16C-70B3-473D-8F09-EAFB26D2700A}" destId="{45A9F421-F7C3-44B3-926C-27303055A68D}" srcOrd="1" destOrd="0" presId="urn:microsoft.com/office/officeart/2005/8/layout/list1"/>
    <dgm:cxn modelId="{BCD824E1-DE68-4E15-987A-9B6DFDE7A178}" type="presOf" srcId="{AA6F83B6-66F9-4654-AD02-F5BFC39D6907}" destId="{D49E9B07-5FC3-462C-94D3-A845BC9D5C9D}" srcOrd="0" destOrd="0" presId="urn:microsoft.com/office/officeart/2005/8/layout/list1"/>
    <dgm:cxn modelId="{66012AF8-4E44-4CFE-AF5D-DC6913910B3E}" type="presOf" srcId="{AA6F83B6-66F9-4654-AD02-F5BFC39D6907}" destId="{8603DDB6-D908-488B-A5DA-B50BCBA57003}" srcOrd="1" destOrd="0" presId="urn:microsoft.com/office/officeart/2005/8/layout/list1"/>
    <dgm:cxn modelId="{A15DA449-6A38-4D7F-834C-EA5D9B633FA2}" type="presParOf" srcId="{14ED786D-E094-4858-B9A4-69EA087E4563}" destId="{CC7B94BB-8E89-4B0F-8007-483A4749410B}" srcOrd="0" destOrd="0" presId="urn:microsoft.com/office/officeart/2005/8/layout/list1"/>
    <dgm:cxn modelId="{AAF5F270-A517-4464-944C-8C32A5F5F12B}" type="presParOf" srcId="{CC7B94BB-8E89-4B0F-8007-483A4749410B}" destId="{D49E9B07-5FC3-462C-94D3-A845BC9D5C9D}" srcOrd="0" destOrd="0" presId="urn:microsoft.com/office/officeart/2005/8/layout/list1"/>
    <dgm:cxn modelId="{0E117553-05E7-4EED-BDCF-9BC4FB992AA5}" type="presParOf" srcId="{CC7B94BB-8E89-4B0F-8007-483A4749410B}" destId="{8603DDB6-D908-488B-A5DA-B50BCBA57003}" srcOrd="1" destOrd="0" presId="urn:microsoft.com/office/officeart/2005/8/layout/list1"/>
    <dgm:cxn modelId="{B5AB8D16-7373-4C82-B5F0-A68AEBE2DF3B}" type="presParOf" srcId="{14ED786D-E094-4858-B9A4-69EA087E4563}" destId="{9D2AF555-0D83-4DFF-951E-4332D775A8C6}" srcOrd="1" destOrd="0" presId="urn:microsoft.com/office/officeart/2005/8/layout/list1"/>
    <dgm:cxn modelId="{17CB739B-4C20-4FFD-A9E4-46702E0C3997}" type="presParOf" srcId="{14ED786D-E094-4858-B9A4-69EA087E4563}" destId="{7E5B9D68-C267-4DC7-9173-AC30D4873D80}" srcOrd="2" destOrd="0" presId="urn:microsoft.com/office/officeart/2005/8/layout/list1"/>
    <dgm:cxn modelId="{DC7F9772-629E-443C-83A6-AA556497836D}" type="presParOf" srcId="{14ED786D-E094-4858-B9A4-69EA087E4563}" destId="{FC741779-4E7C-41B1-8851-B208F6C164C6}" srcOrd="3" destOrd="0" presId="urn:microsoft.com/office/officeart/2005/8/layout/list1"/>
    <dgm:cxn modelId="{8855AE04-736D-492A-9547-BDA07435785C}" type="presParOf" srcId="{14ED786D-E094-4858-B9A4-69EA087E4563}" destId="{98849401-2057-4AF3-A63F-57A660ABC9F1}" srcOrd="4" destOrd="0" presId="urn:microsoft.com/office/officeart/2005/8/layout/list1"/>
    <dgm:cxn modelId="{8F91F29C-828A-44C2-9FE3-F683B7DE9635}" type="presParOf" srcId="{98849401-2057-4AF3-A63F-57A660ABC9F1}" destId="{75689C15-A3A3-4B16-AEE5-DBF2AB13E1D2}" srcOrd="0" destOrd="0" presId="urn:microsoft.com/office/officeart/2005/8/layout/list1"/>
    <dgm:cxn modelId="{951A15D2-5FFE-40B4-9C9D-A5AF6367BD69}" type="presParOf" srcId="{98849401-2057-4AF3-A63F-57A660ABC9F1}" destId="{32A2B6ED-B6B1-433A-9406-8A928ACBD3C8}" srcOrd="1" destOrd="0" presId="urn:microsoft.com/office/officeart/2005/8/layout/list1"/>
    <dgm:cxn modelId="{5852BBCE-175D-482D-85BF-111BBC97597E}" type="presParOf" srcId="{14ED786D-E094-4858-B9A4-69EA087E4563}" destId="{7CEC16F4-335B-4026-B3E4-60DC7616B4F9}" srcOrd="5" destOrd="0" presId="urn:microsoft.com/office/officeart/2005/8/layout/list1"/>
    <dgm:cxn modelId="{D6A07020-5411-4F65-8A3D-C5C556C011E9}" type="presParOf" srcId="{14ED786D-E094-4858-B9A4-69EA087E4563}" destId="{306A8C5A-3E47-4B4B-BF00-7CC248E0418E}" srcOrd="6" destOrd="0" presId="urn:microsoft.com/office/officeart/2005/8/layout/list1"/>
    <dgm:cxn modelId="{8583D097-0986-4E22-ACE9-5B182D998904}" type="presParOf" srcId="{14ED786D-E094-4858-B9A4-69EA087E4563}" destId="{C6FB91DD-C787-4578-BD87-3B526837B219}" srcOrd="7" destOrd="0" presId="urn:microsoft.com/office/officeart/2005/8/layout/list1"/>
    <dgm:cxn modelId="{758A4605-14AD-40C8-9571-77C3F843A39A}" type="presParOf" srcId="{14ED786D-E094-4858-B9A4-69EA087E4563}" destId="{D082E13A-933D-4146-8B19-B5527F042777}" srcOrd="8" destOrd="0" presId="urn:microsoft.com/office/officeart/2005/8/layout/list1"/>
    <dgm:cxn modelId="{B95AC8CA-5306-44B1-939C-20BDB85574F6}" type="presParOf" srcId="{D082E13A-933D-4146-8B19-B5527F042777}" destId="{908C7844-D222-4E55-A65F-04DED5C5E377}" srcOrd="0" destOrd="0" presId="urn:microsoft.com/office/officeart/2005/8/layout/list1"/>
    <dgm:cxn modelId="{2B0B52F2-FA93-4D6B-B275-B56FC90EE721}" type="presParOf" srcId="{D082E13A-933D-4146-8B19-B5527F042777}" destId="{45A9F421-F7C3-44B3-926C-27303055A68D}" srcOrd="1" destOrd="0" presId="urn:microsoft.com/office/officeart/2005/8/layout/list1"/>
    <dgm:cxn modelId="{F074FC5C-DD28-4294-B564-B343DC973EDD}" type="presParOf" srcId="{14ED786D-E094-4858-B9A4-69EA087E4563}" destId="{8FF648B4-C3DB-4859-B45C-14F42ED7299A}" srcOrd="9" destOrd="0" presId="urn:microsoft.com/office/officeart/2005/8/layout/list1"/>
    <dgm:cxn modelId="{10210696-6795-4304-9F49-D99B8329710C}" type="presParOf" srcId="{14ED786D-E094-4858-B9A4-69EA087E4563}" destId="{FF9E23B8-2466-4373-AC57-5DB17FF967D9}" srcOrd="10" destOrd="0" presId="urn:microsoft.com/office/officeart/2005/8/layout/list1"/>
    <dgm:cxn modelId="{FEDCED57-B6B5-449E-B9FC-4ECBFF3740E1}" type="presParOf" srcId="{14ED786D-E094-4858-B9A4-69EA087E4563}" destId="{5DE052F8-1B7F-4912-A286-782CF2FAA733}" srcOrd="11" destOrd="0" presId="urn:microsoft.com/office/officeart/2005/8/layout/list1"/>
    <dgm:cxn modelId="{F24DF82C-A2B0-474E-B216-581421C3A8EB}" type="presParOf" srcId="{14ED786D-E094-4858-B9A4-69EA087E4563}" destId="{1D12E9CA-3ECE-43C7-B006-2804F47ADBB1}" srcOrd="12" destOrd="0" presId="urn:microsoft.com/office/officeart/2005/8/layout/list1"/>
    <dgm:cxn modelId="{51BF50F7-3467-443C-9B71-88BCF4B21F94}" type="presParOf" srcId="{1D12E9CA-3ECE-43C7-B006-2804F47ADBB1}" destId="{2D95B55A-670D-4A0C-9939-58FFB0A837E6}" srcOrd="0" destOrd="0" presId="urn:microsoft.com/office/officeart/2005/8/layout/list1"/>
    <dgm:cxn modelId="{D4010DE8-2CE0-4831-8228-CFD28E15C223}" type="presParOf" srcId="{1D12E9CA-3ECE-43C7-B006-2804F47ADBB1}" destId="{3BD8CA14-70F1-402C-9CFF-7AEE4A1E9E92}" srcOrd="1" destOrd="0" presId="urn:microsoft.com/office/officeart/2005/8/layout/list1"/>
    <dgm:cxn modelId="{A7E0D11B-A120-42A7-A451-78152ACBF51C}" type="presParOf" srcId="{14ED786D-E094-4858-B9A4-69EA087E4563}" destId="{328185EB-2CEA-452B-887C-00230E444EBB}" srcOrd="13" destOrd="0" presId="urn:microsoft.com/office/officeart/2005/8/layout/list1"/>
    <dgm:cxn modelId="{5E3CDA42-8536-4CC6-9B59-040C06DACB9F}" type="presParOf" srcId="{14ED786D-E094-4858-B9A4-69EA087E4563}" destId="{EAA43D62-B794-49FC-80B4-24E41469766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9E03E9F-127B-46BC-834E-D46F856D3DCF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AA6F83B6-66F9-4654-AD02-F5BFC39D6907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gm:t>
    </dgm:pt>
    <dgm:pt modelId="{0C793F41-16BD-4372-99E5-3F38529A5856}" type="par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EBF1C3-30D7-4DC3-8F1B-08A951116605}" type="sibTrans" cxnId="{CB0198BC-BC89-4171-8427-53E65C15FCC2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B1B3279-5710-4723-8E7D-DFE059915C7C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gm:t>
    </dgm:pt>
    <dgm:pt modelId="{D46E07F8-FC03-4083-BA40-0A0B4546DCF3}" type="par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E08B47-09CD-4807-BE09-4C43B5398DE5}" type="sibTrans" cxnId="{F6EC0C77-A7A3-4568-92E2-D01224401560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13C16C-70B3-473D-8F09-EAFB26D2700A}">
      <dgm:prSet phldrT="[Text]" custT="1"/>
      <dgm:spPr/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gm:t>
    </dgm:pt>
    <dgm:pt modelId="{53CBE93F-1556-4E4C-A17F-0FAA2B8EC1DB}" type="par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835493-8F50-4649-AB41-39A8AC2435AA}" type="sibTrans" cxnId="{F339E6BA-6A59-4AC2-A32B-AD99C9A52064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C6E2BA-9DE8-49D4-9956-1983D3D3B78E}">
      <dgm:prSet phldrT="[Text]" custT="1"/>
      <dgm:spPr>
        <a:solidFill>
          <a:schemeClr val="accent1"/>
        </a:solidFill>
      </dgm:spPr>
      <dgm:t>
        <a:bodyPr/>
        <a:lstStyle/>
        <a:p>
          <a:r>
            <a:rPr lang="en-US" sz="1700" b="1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gm:t>
    </dgm:pt>
    <dgm:pt modelId="{99D54BAE-812C-4F25-A34E-8310D3C0F471}" type="par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ABC546C-3C40-4390-8748-F4DB734C746B}" type="sibTrans" cxnId="{70E48D24-5765-4AA8-939B-A38B956C0B89}">
      <dgm:prSet/>
      <dgm:spPr/>
      <dgm:t>
        <a:bodyPr/>
        <a:lstStyle/>
        <a:p>
          <a:endParaRPr lang="en-US" sz="17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ED786D-E094-4858-B9A4-69EA087E4563}" type="pres">
      <dgm:prSet presAssocID="{F9E03E9F-127B-46BC-834E-D46F856D3DCF}" presName="linear" presStyleCnt="0">
        <dgm:presLayoutVars>
          <dgm:dir/>
          <dgm:animLvl val="lvl"/>
          <dgm:resizeHandles val="exact"/>
        </dgm:presLayoutVars>
      </dgm:prSet>
      <dgm:spPr/>
    </dgm:pt>
    <dgm:pt modelId="{CC7B94BB-8E89-4B0F-8007-483A4749410B}" type="pres">
      <dgm:prSet presAssocID="{AA6F83B6-66F9-4654-AD02-F5BFC39D6907}" presName="parentLin" presStyleCnt="0"/>
      <dgm:spPr/>
    </dgm:pt>
    <dgm:pt modelId="{D49E9B07-5FC3-462C-94D3-A845BC9D5C9D}" type="pres">
      <dgm:prSet presAssocID="{AA6F83B6-66F9-4654-AD02-F5BFC39D6907}" presName="parentLeftMargin" presStyleLbl="node1" presStyleIdx="0" presStyleCnt="4"/>
      <dgm:spPr/>
    </dgm:pt>
    <dgm:pt modelId="{8603DDB6-D908-488B-A5DA-B50BCBA57003}" type="pres">
      <dgm:prSet presAssocID="{AA6F83B6-66F9-4654-AD02-F5BFC39D6907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9D2AF555-0D83-4DFF-951E-4332D775A8C6}" type="pres">
      <dgm:prSet presAssocID="{AA6F83B6-66F9-4654-AD02-F5BFC39D6907}" presName="negativeSpace" presStyleCnt="0"/>
      <dgm:spPr/>
    </dgm:pt>
    <dgm:pt modelId="{7E5B9D68-C267-4DC7-9173-AC30D4873D80}" type="pres">
      <dgm:prSet presAssocID="{AA6F83B6-66F9-4654-AD02-F5BFC39D6907}" presName="childText" presStyleLbl="conFgAcc1" presStyleIdx="0" presStyleCnt="4" custScaleX="88379">
        <dgm:presLayoutVars>
          <dgm:bulletEnabled val="1"/>
        </dgm:presLayoutVars>
      </dgm:prSet>
      <dgm:spPr/>
    </dgm:pt>
    <dgm:pt modelId="{FC741779-4E7C-41B1-8851-B208F6C164C6}" type="pres">
      <dgm:prSet presAssocID="{CDEBF1C3-30D7-4DC3-8F1B-08A951116605}" presName="spaceBetweenRectangles" presStyleCnt="0"/>
      <dgm:spPr/>
    </dgm:pt>
    <dgm:pt modelId="{98849401-2057-4AF3-A63F-57A660ABC9F1}" type="pres">
      <dgm:prSet presAssocID="{4B1B3279-5710-4723-8E7D-DFE059915C7C}" presName="parentLin" presStyleCnt="0"/>
      <dgm:spPr/>
    </dgm:pt>
    <dgm:pt modelId="{75689C15-A3A3-4B16-AEE5-DBF2AB13E1D2}" type="pres">
      <dgm:prSet presAssocID="{4B1B3279-5710-4723-8E7D-DFE059915C7C}" presName="parentLeftMargin" presStyleLbl="node1" presStyleIdx="0" presStyleCnt="4"/>
      <dgm:spPr/>
    </dgm:pt>
    <dgm:pt modelId="{32A2B6ED-B6B1-433A-9406-8A928ACBD3C8}" type="pres">
      <dgm:prSet presAssocID="{4B1B3279-5710-4723-8E7D-DFE059915C7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CEC16F4-335B-4026-B3E4-60DC7616B4F9}" type="pres">
      <dgm:prSet presAssocID="{4B1B3279-5710-4723-8E7D-DFE059915C7C}" presName="negativeSpace" presStyleCnt="0"/>
      <dgm:spPr/>
    </dgm:pt>
    <dgm:pt modelId="{306A8C5A-3E47-4B4B-BF00-7CC248E0418E}" type="pres">
      <dgm:prSet presAssocID="{4B1B3279-5710-4723-8E7D-DFE059915C7C}" presName="childText" presStyleLbl="conFgAcc1" presStyleIdx="1" presStyleCnt="4" custScaleX="88379">
        <dgm:presLayoutVars>
          <dgm:bulletEnabled val="1"/>
        </dgm:presLayoutVars>
      </dgm:prSet>
      <dgm:spPr/>
    </dgm:pt>
    <dgm:pt modelId="{C6FB91DD-C787-4578-BD87-3B526837B219}" type="pres">
      <dgm:prSet presAssocID="{A4E08B47-09CD-4807-BE09-4C43B5398DE5}" presName="spaceBetweenRectangles" presStyleCnt="0"/>
      <dgm:spPr/>
    </dgm:pt>
    <dgm:pt modelId="{D082E13A-933D-4146-8B19-B5527F042777}" type="pres">
      <dgm:prSet presAssocID="{2113C16C-70B3-473D-8F09-EAFB26D2700A}" presName="parentLin" presStyleCnt="0"/>
      <dgm:spPr/>
    </dgm:pt>
    <dgm:pt modelId="{908C7844-D222-4E55-A65F-04DED5C5E377}" type="pres">
      <dgm:prSet presAssocID="{2113C16C-70B3-473D-8F09-EAFB26D2700A}" presName="parentLeftMargin" presStyleLbl="node1" presStyleIdx="1" presStyleCnt="4"/>
      <dgm:spPr/>
    </dgm:pt>
    <dgm:pt modelId="{45A9F421-F7C3-44B3-926C-27303055A68D}" type="pres">
      <dgm:prSet presAssocID="{2113C16C-70B3-473D-8F09-EAFB26D2700A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FF648B4-C3DB-4859-B45C-14F42ED7299A}" type="pres">
      <dgm:prSet presAssocID="{2113C16C-70B3-473D-8F09-EAFB26D2700A}" presName="negativeSpace" presStyleCnt="0"/>
      <dgm:spPr/>
    </dgm:pt>
    <dgm:pt modelId="{FF9E23B8-2466-4373-AC57-5DB17FF967D9}" type="pres">
      <dgm:prSet presAssocID="{2113C16C-70B3-473D-8F09-EAFB26D2700A}" presName="childText" presStyleLbl="conFgAcc1" presStyleIdx="2" presStyleCnt="4" custScaleX="88379">
        <dgm:presLayoutVars>
          <dgm:bulletEnabled val="1"/>
        </dgm:presLayoutVars>
      </dgm:prSet>
      <dgm:spPr/>
    </dgm:pt>
    <dgm:pt modelId="{5DE052F8-1B7F-4912-A286-782CF2FAA733}" type="pres">
      <dgm:prSet presAssocID="{00835493-8F50-4649-AB41-39A8AC2435AA}" presName="spaceBetweenRectangles" presStyleCnt="0"/>
      <dgm:spPr/>
    </dgm:pt>
    <dgm:pt modelId="{1D12E9CA-3ECE-43C7-B006-2804F47ADBB1}" type="pres">
      <dgm:prSet presAssocID="{3EC6E2BA-9DE8-49D4-9956-1983D3D3B78E}" presName="parentLin" presStyleCnt="0"/>
      <dgm:spPr/>
    </dgm:pt>
    <dgm:pt modelId="{2D95B55A-670D-4A0C-9939-58FFB0A837E6}" type="pres">
      <dgm:prSet presAssocID="{3EC6E2BA-9DE8-49D4-9956-1983D3D3B78E}" presName="parentLeftMargin" presStyleLbl="node1" presStyleIdx="2" presStyleCnt="4"/>
      <dgm:spPr/>
    </dgm:pt>
    <dgm:pt modelId="{3BD8CA14-70F1-402C-9CFF-7AEE4A1E9E92}" type="pres">
      <dgm:prSet presAssocID="{3EC6E2BA-9DE8-49D4-9956-1983D3D3B78E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328185EB-2CEA-452B-887C-00230E444EBB}" type="pres">
      <dgm:prSet presAssocID="{3EC6E2BA-9DE8-49D4-9956-1983D3D3B78E}" presName="negativeSpace" presStyleCnt="0"/>
      <dgm:spPr/>
    </dgm:pt>
    <dgm:pt modelId="{EAA43D62-B794-49FC-80B4-24E414697669}" type="pres">
      <dgm:prSet presAssocID="{3EC6E2BA-9DE8-49D4-9956-1983D3D3B78E}" presName="childText" presStyleLbl="conFgAcc1" presStyleIdx="3" presStyleCnt="4" custScaleX="88379">
        <dgm:presLayoutVars>
          <dgm:bulletEnabled val="1"/>
        </dgm:presLayoutVars>
      </dgm:prSet>
      <dgm:spPr/>
    </dgm:pt>
  </dgm:ptLst>
  <dgm:cxnLst>
    <dgm:cxn modelId="{EA9D5402-9FEF-48C8-92CA-F4707BCEF6D4}" type="presOf" srcId="{4B1B3279-5710-4723-8E7D-DFE059915C7C}" destId="{32A2B6ED-B6B1-433A-9406-8A928ACBD3C8}" srcOrd="1" destOrd="0" presId="urn:microsoft.com/office/officeart/2005/8/layout/list1"/>
    <dgm:cxn modelId="{FB5A2613-E635-403C-AD39-6C8E99CF7E7A}" type="presOf" srcId="{3EC6E2BA-9DE8-49D4-9956-1983D3D3B78E}" destId="{3BD8CA14-70F1-402C-9CFF-7AEE4A1E9E92}" srcOrd="1" destOrd="0" presId="urn:microsoft.com/office/officeart/2005/8/layout/list1"/>
    <dgm:cxn modelId="{70E48D24-5765-4AA8-939B-A38B956C0B89}" srcId="{F9E03E9F-127B-46BC-834E-D46F856D3DCF}" destId="{3EC6E2BA-9DE8-49D4-9956-1983D3D3B78E}" srcOrd="3" destOrd="0" parTransId="{99D54BAE-812C-4F25-A34E-8310D3C0F471}" sibTransId="{9ABC546C-3C40-4390-8748-F4DB734C746B}"/>
    <dgm:cxn modelId="{A08A1A5D-D21C-4AC3-A3D6-FF4FFF434DCA}" type="presOf" srcId="{3EC6E2BA-9DE8-49D4-9956-1983D3D3B78E}" destId="{2D95B55A-670D-4A0C-9939-58FFB0A837E6}" srcOrd="0" destOrd="0" presId="urn:microsoft.com/office/officeart/2005/8/layout/list1"/>
    <dgm:cxn modelId="{6F6FFA55-FB71-4D21-92C9-2409E6B59F7F}" type="presOf" srcId="{2113C16C-70B3-473D-8F09-EAFB26D2700A}" destId="{908C7844-D222-4E55-A65F-04DED5C5E377}" srcOrd="0" destOrd="0" presId="urn:microsoft.com/office/officeart/2005/8/layout/list1"/>
    <dgm:cxn modelId="{F6EC0C77-A7A3-4568-92E2-D01224401560}" srcId="{F9E03E9F-127B-46BC-834E-D46F856D3DCF}" destId="{4B1B3279-5710-4723-8E7D-DFE059915C7C}" srcOrd="1" destOrd="0" parTransId="{D46E07F8-FC03-4083-BA40-0A0B4546DCF3}" sibTransId="{A4E08B47-09CD-4807-BE09-4C43B5398DE5}"/>
    <dgm:cxn modelId="{3E094393-E89E-45D9-92A8-831B7E21F595}" type="presOf" srcId="{F9E03E9F-127B-46BC-834E-D46F856D3DCF}" destId="{14ED786D-E094-4858-B9A4-69EA087E4563}" srcOrd="0" destOrd="0" presId="urn:microsoft.com/office/officeart/2005/8/layout/list1"/>
    <dgm:cxn modelId="{F7714AB2-E03A-46CE-BA22-5990F02D9C56}" type="presOf" srcId="{4B1B3279-5710-4723-8E7D-DFE059915C7C}" destId="{75689C15-A3A3-4B16-AEE5-DBF2AB13E1D2}" srcOrd="0" destOrd="0" presId="urn:microsoft.com/office/officeart/2005/8/layout/list1"/>
    <dgm:cxn modelId="{F339E6BA-6A59-4AC2-A32B-AD99C9A52064}" srcId="{F9E03E9F-127B-46BC-834E-D46F856D3DCF}" destId="{2113C16C-70B3-473D-8F09-EAFB26D2700A}" srcOrd="2" destOrd="0" parTransId="{53CBE93F-1556-4E4C-A17F-0FAA2B8EC1DB}" sibTransId="{00835493-8F50-4649-AB41-39A8AC2435AA}"/>
    <dgm:cxn modelId="{CB0198BC-BC89-4171-8427-53E65C15FCC2}" srcId="{F9E03E9F-127B-46BC-834E-D46F856D3DCF}" destId="{AA6F83B6-66F9-4654-AD02-F5BFC39D6907}" srcOrd="0" destOrd="0" parTransId="{0C793F41-16BD-4372-99E5-3F38529A5856}" sibTransId="{CDEBF1C3-30D7-4DC3-8F1B-08A951116605}"/>
    <dgm:cxn modelId="{7A62DBBE-7EEF-4871-A0A7-2E280B748900}" type="presOf" srcId="{2113C16C-70B3-473D-8F09-EAFB26D2700A}" destId="{45A9F421-F7C3-44B3-926C-27303055A68D}" srcOrd="1" destOrd="0" presId="urn:microsoft.com/office/officeart/2005/8/layout/list1"/>
    <dgm:cxn modelId="{BCD824E1-DE68-4E15-987A-9B6DFDE7A178}" type="presOf" srcId="{AA6F83B6-66F9-4654-AD02-F5BFC39D6907}" destId="{D49E9B07-5FC3-462C-94D3-A845BC9D5C9D}" srcOrd="0" destOrd="0" presId="urn:microsoft.com/office/officeart/2005/8/layout/list1"/>
    <dgm:cxn modelId="{66012AF8-4E44-4CFE-AF5D-DC6913910B3E}" type="presOf" srcId="{AA6F83B6-66F9-4654-AD02-F5BFC39D6907}" destId="{8603DDB6-D908-488B-A5DA-B50BCBA57003}" srcOrd="1" destOrd="0" presId="urn:microsoft.com/office/officeart/2005/8/layout/list1"/>
    <dgm:cxn modelId="{A15DA449-6A38-4D7F-834C-EA5D9B633FA2}" type="presParOf" srcId="{14ED786D-E094-4858-B9A4-69EA087E4563}" destId="{CC7B94BB-8E89-4B0F-8007-483A4749410B}" srcOrd="0" destOrd="0" presId="urn:microsoft.com/office/officeart/2005/8/layout/list1"/>
    <dgm:cxn modelId="{AAF5F270-A517-4464-944C-8C32A5F5F12B}" type="presParOf" srcId="{CC7B94BB-8E89-4B0F-8007-483A4749410B}" destId="{D49E9B07-5FC3-462C-94D3-A845BC9D5C9D}" srcOrd="0" destOrd="0" presId="urn:microsoft.com/office/officeart/2005/8/layout/list1"/>
    <dgm:cxn modelId="{0E117553-05E7-4EED-BDCF-9BC4FB992AA5}" type="presParOf" srcId="{CC7B94BB-8E89-4B0F-8007-483A4749410B}" destId="{8603DDB6-D908-488B-A5DA-B50BCBA57003}" srcOrd="1" destOrd="0" presId="urn:microsoft.com/office/officeart/2005/8/layout/list1"/>
    <dgm:cxn modelId="{B5AB8D16-7373-4C82-B5F0-A68AEBE2DF3B}" type="presParOf" srcId="{14ED786D-E094-4858-B9A4-69EA087E4563}" destId="{9D2AF555-0D83-4DFF-951E-4332D775A8C6}" srcOrd="1" destOrd="0" presId="urn:microsoft.com/office/officeart/2005/8/layout/list1"/>
    <dgm:cxn modelId="{17CB739B-4C20-4FFD-A9E4-46702E0C3997}" type="presParOf" srcId="{14ED786D-E094-4858-B9A4-69EA087E4563}" destId="{7E5B9D68-C267-4DC7-9173-AC30D4873D80}" srcOrd="2" destOrd="0" presId="urn:microsoft.com/office/officeart/2005/8/layout/list1"/>
    <dgm:cxn modelId="{DC7F9772-629E-443C-83A6-AA556497836D}" type="presParOf" srcId="{14ED786D-E094-4858-B9A4-69EA087E4563}" destId="{FC741779-4E7C-41B1-8851-B208F6C164C6}" srcOrd="3" destOrd="0" presId="urn:microsoft.com/office/officeart/2005/8/layout/list1"/>
    <dgm:cxn modelId="{8855AE04-736D-492A-9547-BDA07435785C}" type="presParOf" srcId="{14ED786D-E094-4858-B9A4-69EA087E4563}" destId="{98849401-2057-4AF3-A63F-57A660ABC9F1}" srcOrd="4" destOrd="0" presId="urn:microsoft.com/office/officeart/2005/8/layout/list1"/>
    <dgm:cxn modelId="{8F91F29C-828A-44C2-9FE3-F683B7DE9635}" type="presParOf" srcId="{98849401-2057-4AF3-A63F-57A660ABC9F1}" destId="{75689C15-A3A3-4B16-AEE5-DBF2AB13E1D2}" srcOrd="0" destOrd="0" presId="urn:microsoft.com/office/officeart/2005/8/layout/list1"/>
    <dgm:cxn modelId="{951A15D2-5FFE-40B4-9C9D-A5AF6367BD69}" type="presParOf" srcId="{98849401-2057-4AF3-A63F-57A660ABC9F1}" destId="{32A2B6ED-B6B1-433A-9406-8A928ACBD3C8}" srcOrd="1" destOrd="0" presId="urn:microsoft.com/office/officeart/2005/8/layout/list1"/>
    <dgm:cxn modelId="{5852BBCE-175D-482D-85BF-111BBC97597E}" type="presParOf" srcId="{14ED786D-E094-4858-B9A4-69EA087E4563}" destId="{7CEC16F4-335B-4026-B3E4-60DC7616B4F9}" srcOrd="5" destOrd="0" presId="urn:microsoft.com/office/officeart/2005/8/layout/list1"/>
    <dgm:cxn modelId="{D6A07020-5411-4F65-8A3D-C5C556C011E9}" type="presParOf" srcId="{14ED786D-E094-4858-B9A4-69EA087E4563}" destId="{306A8C5A-3E47-4B4B-BF00-7CC248E0418E}" srcOrd="6" destOrd="0" presId="urn:microsoft.com/office/officeart/2005/8/layout/list1"/>
    <dgm:cxn modelId="{8583D097-0986-4E22-ACE9-5B182D998904}" type="presParOf" srcId="{14ED786D-E094-4858-B9A4-69EA087E4563}" destId="{C6FB91DD-C787-4578-BD87-3B526837B219}" srcOrd="7" destOrd="0" presId="urn:microsoft.com/office/officeart/2005/8/layout/list1"/>
    <dgm:cxn modelId="{758A4605-14AD-40C8-9571-77C3F843A39A}" type="presParOf" srcId="{14ED786D-E094-4858-B9A4-69EA087E4563}" destId="{D082E13A-933D-4146-8B19-B5527F042777}" srcOrd="8" destOrd="0" presId="urn:microsoft.com/office/officeart/2005/8/layout/list1"/>
    <dgm:cxn modelId="{B95AC8CA-5306-44B1-939C-20BDB85574F6}" type="presParOf" srcId="{D082E13A-933D-4146-8B19-B5527F042777}" destId="{908C7844-D222-4E55-A65F-04DED5C5E377}" srcOrd="0" destOrd="0" presId="urn:microsoft.com/office/officeart/2005/8/layout/list1"/>
    <dgm:cxn modelId="{2B0B52F2-FA93-4D6B-B275-B56FC90EE721}" type="presParOf" srcId="{D082E13A-933D-4146-8B19-B5527F042777}" destId="{45A9F421-F7C3-44B3-926C-27303055A68D}" srcOrd="1" destOrd="0" presId="urn:microsoft.com/office/officeart/2005/8/layout/list1"/>
    <dgm:cxn modelId="{F074FC5C-DD28-4294-B564-B343DC973EDD}" type="presParOf" srcId="{14ED786D-E094-4858-B9A4-69EA087E4563}" destId="{8FF648B4-C3DB-4859-B45C-14F42ED7299A}" srcOrd="9" destOrd="0" presId="urn:microsoft.com/office/officeart/2005/8/layout/list1"/>
    <dgm:cxn modelId="{10210696-6795-4304-9F49-D99B8329710C}" type="presParOf" srcId="{14ED786D-E094-4858-B9A4-69EA087E4563}" destId="{FF9E23B8-2466-4373-AC57-5DB17FF967D9}" srcOrd="10" destOrd="0" presId="urn:microsoft.com/office/officeart/2005/8/layout/list1"/>
    <dgm:cxn modelId="{FEDCED57-B6B5-449E-B9FC-4ECBFF3740E1}" type="presParOf" srcId="{14ED786D-E094-4858-B9A4-69EA087E4563}" destId="{5DE052F8-1B7F-4912-A286-782CF2FAA733}" srcOrd="11" destOrd="0" presId="urn:microsoft.com/office/officeart/2005/8/layout/list1"/>
    <dgm:cxn modelId="{F24DF82C-A2B0-474E-B216-581421C3A8EB}" type="presParOf" srcId="{14ED786D-E094-4858-B9A4-69EA087E4563}" destId="{1D12E9CA-3ECE-43C7-B006-2804F47ADBB1}" srcOrd="12" destOrd="0" presId="urn:microsoft.com/office/officeart/2005/8/layout/list1"/>
    <dgm:cxn modelId="{51BF50F7-3467-443C-9B71-88BCF4B21F94}" type="presParOf" srcId="{1D12E9CA-3ECE-43C7-B006-2804F47ADBB1}" destId="{2D95B55A-670D-4A0C-9939-58FFB0A837E6}" srcOrd="0" destOrd="0" presId="urn:microsoft.com/office/officeart/2005/8/layout/list1"/>
    <dgm:cxn modelId="{D4010DE8-2CE0-4831-8228-CFD28E15C223}" type="presParOf" srcId="{1D12E9CA-3ECE-43C7-B006-2804F47ADBB1}" destId="{3BD8CA14-70F1-402C-9CFF-7AEE4A1E9E92}" srcOrd="1" destOrd="0" presId="urn:microsoft.com/office/officeart/2005/8/layout/list1"/>
    <dgm:cxn modelId="{A7E0D11B-A120-42A7-A451-78152ACBF51C}" type="presParOf" srcId="{14ED786D-E094-4858-B9A4-69EA087E4563}" destId="{328185EB-2CEA-452B-887C-00230E444EBB}" srcOrd="13" destOrd="0" presId="urn:microsoft.com/office/officeart/2005/8/layout/list1"/>
    <dgm:cxn modelId="{5E3CDA42-8536-4CC6-9B59-040C06DACB9F}" type="presParOf" srcId="{14ED786D-E094-4858-B9A4-69EA087E4563}" destId="{EAA43D62-B794-49FC-80B4-24E41469766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F0CD6-AB41-4D73-8626-C2714A0BAD49}">
      <dsp:nvSpPr>
        <dsp:cNvPr id="0" name=""/>
        <dsp:cNvSpPr/>
      </dsp:nvSpPr>
      <dsp:spPr>
        <a:xfrm>
          <a:off x="-4475795" y="-686386"/>
          <a:ext cx="5331998" cy="5331998"/>
        </a:xfrm>
        <a:prstGeom prst="blockArc">
          <a:avLst>
            <a:gd name="adj1" fmla="val 18900000"/>
            <a:gd name="adj2" fmla="val 2700000"/>
            <a:gd name="adj3" fmla="val 405"/>
          </a:avLst>
        </a:pr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5E452-F35A-4920-A515-3C6A06455EC9}">
      <dsp:nvSpPr>
        <dsp:cNvPr id="0" name=""/>
        <dsp:cNvSpPr/>
      </dsp:nvSpPr>
      <dsp:spPr>
        <a:xfrm>
          <a:off x="448497" y="304385"/>
          <a:ext cx="6427407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VỊ TRÍ KHỐI SME TRONG CẤU TRÚC VPBANK</a:t>
          </a:r>
        </a:p>
      </dsp:txBody>
      <dsp:txXfrm>
        <a:off x="448497" y="304385"/>
        <a:ext cx="6427407" cy="609087"/>
      </dsp:txXfrm>
    </dsp:sp>
    <dsp:sp modelId="{B8BBE28B-FED5-4726-8F19-7E3359109C89}">
      <dsp:nvSpPr>
        <dsp:cNvPr id="0" name=""/>
        <dsp:cNvSpPr/>
      </dsp:nvSpPr>
      <dsp:spPr>
        <a:xfrm>
          <a:off x="67818" y="228249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5B360B-F072-4CA5-948A-00F286B01F65}">
      <dsp:nvSpPr>
        <dsp:cNvPr id="0" name=""/>
        <dsp:cNvSpPr/>
      </dsp:nvSpPr>
      <dsp:spPr>
        <a:xfrm>
          <a:off x="797701" y="1218174"/>
          <a:ext cx="6078203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CÁC PHÂN KHÚC KHÁCH HÀNG TIÊU BIỂU</a:t>
          </a:r>
        </a:p>
      </dsp:txBody>
      <dsp:txXfrm>
        <a:off x="797701" y="1218174"/>
        <a:ext cx="6078203" cy="609087"/>
      </dsp:txXfrm>
    </dsp:sp>
    <dsp:sp modelId="{E4622073-4857-48E2-8364-9829D1168ECE}">
      <dsp:nvSpPr>
        <dsp:cNvPr id="0" name=""/>
        <dsp:cNvSpPr/>
      </dsp:nvSpPr>
      <dsp:spPr>
        <a:xfrm>
          <a:off x="417022" y="1142038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8A2E13-6933-4C7A-94CB-65FE862B4439}">
      <dsp:nvSpPr>
        <dsp:cNvPr id="0" name=""/>
        <dsp:cNvSpPr/>
      </dsp:nvSpPr>
      <dsp:spPr>
        <a:xfrm>
          <a:off x="797701" y="2131963"/>
          <a:ext cx="6078203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CÔNG VIỆC HÀNG NGÀY CỦA CHUYÊN VIÊN NH</a:t>
          </a:r>
        </a:p>
      </dsp:txBody>
      <dsp:txXfrm>
        <a:off x="797701" y="2131963"/>
        <a:ext cx="6078203" cy="609087"/>
      </dsp:txXfrm>
    </dsp:sp>
    <dsp:sp modelId="{487EAD2C-E46E-4597-82D9-A45A5457B9C0}">
      <dsp:nvSpPr>
        <dsp:cNvPr id="0" name=""/>
        <dsp:cNvSpPr/>
      </dsp:nvSpPr>
      <dsp:spPr>
        <a:xfrm>
          <a:off x="417022" y="2055827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4DA0D6-B371-4ADD-8275-AA5ACB7F68BD}">
      <dsp:nvSpPr>
        <dsp:cNvPr id="0" name=""/>
        <dsp:cNvSpPr/>
      </dsp:nvSpPr>
      <dsp:spPr>
        <a:xfrm>
          <a:off x="448497" y="3045752"/>
          <a:ext cx="6427407" cy="60908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346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VĂN HÓA SME</a:t>
          </a:r>
        </a:p>
      </dsp:txBody>
      <dsp:txXfrm>
        <a:off x="448497" y="3045752"/>
        <a:ext cx="6427407" cy="609087"/>
      </dsp:txXfrm>
    </dsp:sp>
    <dsp:sp modelId="{56E2000B-D446-455D-B01B-CB305E315F94}">
      <dsp:nvSpPr>
        <dsp:cNvPr id="0" name=""/>
        <dsp:cNvSpPr/>
      </dsp:nvSpPr>
      <dsp:spPr>
        <a:xfrm>
          <a:off x="67818" y="2969616"/>
          <a:ext cx="761358" cy="76135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B9D68-C267-4DC7-9173-AC30D4873D80}">
      <dsp:nvSpPr>
        <dsp:cNvPr id="0" name=""/>
        <dsp:cNvSpPr/>
      </dsp:nvSpPr>
      <dsp:spPr>
        <a:xfrm>
          <a:off x="0" y="40120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3DDB6-D908-488B-A5DA-B50BCBA57003}">
      <dsp:nvSpPr>
        <dsp:cNvPr id="0" name=""/>
        <dsp:cNvSpPr/>
      </dsp:nvSpPr>
      <dsp:spPr>
        <a:xfrm>
          <a:off x="365506" y="6172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sp:txBody>
      <dsp:txXfrm>
        <a:off x="398650" y="94870"/>
        <a:ext cx="5050796" cy="612672"/>
      </dsp:txXfrm>
    </dsp:sp>
    <dsp:sp modelId="{306A8C5A-3E47-4B4B-BF00-7CC248E0418E}">
      <dsp:nvSpPr>
        <dsp:cNvPr id="0" name=""/>
        <dsp:cNvSpPr/>
      </dsp:nvSpPr>
      <dsp:spPr>
        <a:xfrm>
          <a:off x="0" y="144448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B6ED-B6B1-433A-9406-8A928ACBD3C8}">
      <dsp:nvSpPr>
        <dsp:cNvPr id="0" name=""/>
        <dsp:cNvSpPr/>
      </dsp:nvSpPr>
      <dsp:spPr>
        <a:xfrm>
          <a:off x="365506" y="110500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sp:txBody>
      <dsp:txXfrm>
        <a:off x="398650" y="1138150"/>
        <a:ext cx="5050796" cy="612672"/>
      </dsp:txXfrm>
    </dsp:sp>
    <dsp:sp modelId="{FF9E23B8-2466-4373-AC57-5DB17FF967D9}">
      <dsp:nvSpPr>
        <dsp:cNvPr id="0" name=""/>
        <dsp:cNvSpPr/>
      </dsp:nvSpPr>
      <dsp:spPr>
        <a:xfrm>
          <a:off x="0" y="248776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9F421-F7C3-44B3-926C-27303055A68D}">
      <dsp:nvSpPr>
        <dsp:cNvPr id="0" name=""/>
        <dsp:cNvSpPr/>
      </dsp:nvSpPr>
      <dsp:spPr>
        <a:xfrm>
          <a:off x="365506" y="214828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sp:txBody>
      <dsp:txXfrm>
        <a:off x="398650" y="2181430"/>
        <a:ext cx="5050796" cy="612672"/>
      </dsp:txXfrm>
    </dsp:sp>
    <dsp:sp modelId="{EAA43D62-B794-49FC-80B4-24E414697669}">
      <dsp:nvSpPr>
        <dsp:cNvPr id="0" name=""/>
        <dsp:cNvSpPr/>
      </dsp:nvSpPr>
      <dsp:spPr>
        <a:xfrm>
          <a:off x="0" y="353104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D8CA14-70F1-402C-9CFF-7AEE4A1E9E92}">
      <dsp:nvSpPr>
        <dsp:cNvPr id="0" name=""/>
        <dsp:cNvSpPr/>
      </dsp:nvSpPr>
      <dsp:spPr>
        <a:xfrm>
          <a:off x="365506" y="319156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sp:txBody>
      <dsp:txXfrm>
        <a:off x="398650" y="3224710"/>
        <a:ext cx="5050796" cy="6126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B9D68-C267-4DC7-9173-AC30D4873D80}">
      <dsp:nvSpPr>
        <dsp:cNvPr id="0" name=""/>
        <dsp:cNvSpPr/>
      </dsp:nvSpPr>
      <dsp:spPr>
        <a:xfrm>
          <a:off x="0" y="40120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3DDB6-D908-488B-A5DA-B50BCBA57003}">
      <dsp:nvSpPr>
        <dsp:cNvPr id="0" name=""/>
        <dsp:cNvSpPr/>
      </dsp:nvSpPr>
      <dsp:spPr>
        <a:xfrm>
          <a:off x="365506" y="61726"/>
          <a:ext cx="5117084" cy="67896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sp:txBody>
      <dsp:txXfrm>
        <a:off x="398650" y="94870"/>
        <a:ext cx="5050796" cy="612672"/>
      </dsp:txXfrm>
    </dsp:sp>
    <dsp:sp modelId="{306A8C5A-3E47-4B4B-BF00-7CC248E0418E}">
      <dsp:nvSpPr>
        <dsp:cNvPr id="0" name=""/>
        <dsp:cNvSpPr/>
      </dsp:nvSpPr>
      <dsp:spPr>
        <a:xfrm>
          <a:off x="0" y="144448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B6ED-B6B1-433A-9406-8A928ACBD3C8}">
      <dsp:nvSpPr>
        <dsp:cNvPr id="0" name=""/>
        <dsp:cNvSpPr/>
      </dsp:nvSpPr>
      <dsp:spPr>
        <a:xfrm>
          <a:off x="365506" y="110500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sp:txBody>
      <dsp:txXfrm>
        <a:off x="398650" y="1138150"/>
        <a:ext cx="5050796" cy="612672"/>
      </dsp:txXfrm>
    </dsp:sp>
    <dsp:sp modelId="{FF9E23B8-2466-4373-AC57-5DB17FF967D9}">
      <dsp:nvSpPr>
        <dsp:cNvPr id="0" name=""/>
        <dsp:cNvSpPr/>
      </dsp:nvSpPr>
      <dsp:spPr>
        <a:xfrm>
          <a:off x="0" y="248776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9F421-F7C3-44B3-926C-27303055A68D}">
      <dsp:nvSpPr>
        <dsp:cNvPr id="0" name=""/>
        <dsp:cNvSpPr/>
      </dsp:nvSpPr>
      <dsp:spPr>
        <a:xfrm>
          <a:off x="365506" y="214828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sp:txBody>
      <dsp:txXfrm>
        <a:off x="398650" y="2181430"/>
        <a:ext cx="5050796" cy="612672"/>
      </dsp:txXfrm>
    </dsp:sp>
    <dsp:sp modelId="{EAA43D62-B794-49FC-80B4-24E414697669}">
      <dsp:nvSpPr>
        <dsp:cNvPr id="0" name=""/>
        <dsp:cNvSpPr/>
      </dsp:nvSpPr>
      <dsp:spPr>
        <a:xfrm>
          <a:off x="0" y="353104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D8CA14-70F1-402C-9CFF-7AEE4A1E9E92}">
      <dsp:nvSpPr>
        <dsp:cNvPr id="0" name=""/>
        <dsp:cNvSpPr/>
      </dsp:nvSpPr>
      <dsp:spPr>
        <a:xfrm>
          <a:off x="365506" y="319156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sp:txBody>
      <dsp:txXfrm>
        <a:off x="398650" y="3224710"/>
        <a:ext cx="5050796" cy="61267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B9D68-C267-4DC7-9173-AC30D4873D80}">
      <dsp:nvSpPr>
        <dsp:cNvPr id="0" name=""/>
        <dsp:cNvSpPr/>
      </dsp:nvSpPr>
      <dsp:spPr>
        <a:xfrm>
          <a:off x="0" y="40120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3DDB6-D908-488B-A5DA-B50BCBA57003}">
      <dsp:nvSpPr>
        <dsp:cNvPr id="0" name=""/>
        <dsp:cNvSpPr/>
      </dsp:nvSpPr>
      <dsp:spPr>
        <a:xfrm>
          <a:off x="365506" y="6172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sp:txBody>
      <dsp:txXfrm>
        <a:off x="398650" y="94870"/>
        <a:ext cx="5050796" cy="612672"/>
      </dsp:txXfrm>
    </dsp:sp>
    <dsp:sp modelId="{306A8C5A-3E47-4B4B-BF00-7CC248E0418E}">
      <dsp:nvSpPr>
        <dsp:cNvPr id="0" name=""/>
        <dsp:cNvSpPr/>
      </dsp:nvSpPr>
      <dsp:spPr>
        <a:xfrm>
          <a:off x="0" y="144448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B6ED-B6B1-433A-9406-8A928ACBD3C8}">
      <dsp:nvSpPr>
        <dsp:cNvPr id="0" name=""/>
        <dsp:cNvSpPr/>
      </dsp:nvSpPr>
      <dsp:spPr>
        <a:xfrm>
          <a:off x="365506" y="1105006"/>
          <a:ext cx="5117084" cy="67896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sp:txBody>
      <dsp:txXfrm>
        <a:off x="398650" y="1138150"/>
        <a:ext cx="5050796" cy="612672"/>
      </dsp:txXfrm>
    </dsp:sp>
    <dsp:sp modelId="{FF9E23B8-2466-4373-AC57-5DB17FF967D9}">
      <dsp:nvSpPr>
        <dsp:cNvPr id="0" name=""/>
        <dsp:cNvSpPr/>
      </dsp:nvSpPr>
      <dsp:spPr>
        <a:xfrm>
          <a:off x="0" y="248776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9F421-F7C3-44B3-926C-27303055A68D}">
      <dsp:nvSpPr>
        <dsp:cNvPr id="0" name=""/>
        <dsp:cNvSpPr/>
      </dsp:nvSpPr>
      <dsp:spPr>
        <a:xfrm>
          <a:off x="365506" y="214828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sp:txBody>
      <dsp:txXfrm>
        <a:off x="398650" y="2181430"/>
        <a:ext cx="5050796" cy="612672"/>
      </dsp:txXfrm>
    </dsp:sp>
    <dsp:sp modelId="{EAA43D62-B794-49FC-80B4-24E414697669}">
      <dsp:nvSpPr>
        <dsp:cNvPr id="0" name=""/>
        <dsp:cNvSpPr/>
      </dsp:nvSpPr>
      <dsp:spPr>
        <a:xfrm>
          <a:off x="0" y="353104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D8CA14-70F1-402C-9CFF-7AEE4A1E9E92}">
      <dsp:nvSpPr>
        <dsp:cNvPr id="0" name=""/>
        <dsp:cNvSpPr/>
      </dsp:nvSpPr>
      <dsp:spPr>
        <a:xfrm>
          <a:off x="365506" y="319156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sp:txBody>
      <dsp:txXfrm>
        <a:off x="398650" y="3224710"/>
        <a:ext cx="5050796" cy="61267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B9D68-C267-4DC7-9173-AC30D4873D80}">
      <dsp:nvSpPr>
        <dsp:cNvPr id="0" name=""/>
        <dsp:cNvSpPr/>
      </dsp:nvSpPr>
      <dsp:spPr>
        <a:xfrm>
          <a:off x="0" y="40120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3DDB6-D908-488B-A5DA-B50BCBA57003}">
      <dsp:nvSpPr>
        <dsp:cNvPr id="0" name=""/>
        <dsp:cNvSpPr/>
      </dsp:nvSpPr>
      <dsp:spPr>
        <a:xfrm>
          <a:off x="365506" y="6172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sp:txBody>
      <dsp:txXfrm>
        <a:off x="398650" y="94870"/>
        <a:ext cx="5050796" cy="612672"/>
      </dsp:txXfrm>
    </dsp:sp>
    <dsp:sp modelId="{306A8C5A-3E47-4B4B-BF00-7CC248E0418E}">
      <dsp:nvSpPr>
        <dsp:cNvPr id="0" name=""/>
        <dsp:cNvSpPr/>
      </dsp:nvSpPr>
      <dsp:spPr>
        <a:xfrm>
          <a:off x="0" y="144448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B6ED-B6B1-433A-9406-8A928ACBD3C8}">
      <dsp:nvSpPr>
        <dsp:cNvPr id="0" name=""/>
        <dsp:cNvSpPr/>
      </dsp:nvSpPr>
      <dsp:spPr>
        <a:xfrm>
          <a:off x="365506" y="110500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sp:txBody>
      <dsp:txXfrm>
        <a:off x="398650" y="1138150"/>
        <a:ext cx="5050796" cy="612672"/>
      </dsp:txXfrm>
    </dsp:sp>
    <dsp:sp modelId="{FF9E23B8-2466-4373-AC57-5DB17FF967D9}">
      <dsp:nvSpPr>
        <dsp:cNvPr id="0" name=""/>
        <dsp:cNvSpPr/>
      </dsp:nvSpPr>
      <dsp:spPr>
        <a:xfrm>
          <a:off x="0" y="248776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9F421-F7C3-44B3-926C-27303055A68D}">
      <dsp:nvSpPr>
        <dsp:cNvPr id="0" name=""/>
        <dsp:cNvSpPr/>
      </dsp:nvSpPr>
      <dsp:spPr>
        <a:xfrm>
          <a:off x="365506" y="2148286"/>
          <a:ext cx="5117084" cy="67896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sp:txBody>
      <dsp:txXfrm>
        <a:off x="398650" y="2181430"/>
        <a:ext cx="5050796" cy="612672"/>
      </dsp:txXfrm>
    </dsp:sp>
    <dsp:sp modelId="{EAA43D62-B794-49FC-80B4-24E414697669}">
      <dsp:nvSpPr>
        <dsp:cNvPr id="0" name=""/>
        <dsp:cNvSpPr/>
      </dsp:nvSpPr>
      <dsp:spPr>
        <a:xfrm>
          <a:off x="0" y="353104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D8CA14-70F1-402C-9CFF-7AEE4A1E9E92}">
      <dsp:nvSpPr>
        <dsp:cNvPr id="0" name=""/>
        <dsp:cNvSpPr/>
      </dsp:nvSpPr>
      <dsp:spPr>
        <a:xfrm>
          <a:off x="365506" y="319156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sp:txBody>
      <dsp:txXfrm>
        <a:off x="398650" y="3224710"/>
        <a:ext cx="5050796" cy="61267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5B9D68-C267-4DC7-9173-AC30D4873D80}">
      <dsp:nvSpPr>
        <dsp:cNvPr id="0" name=""/>
        <dsp:cNvSpPr/>
      </dsp:nvSpPr>
      <dsp:spPr>
        <a:xfrm>
          <a:off x="0" y="40120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03DDB6-D908-488B-A5DA-B50BCBA57003}">
      <dsp:nvSpPr>
        <dsp:cNvPr id="0" name=""/>
        <dsp:cNvSpPr/>
      </dsp:nvSpPr>
      <dsp:spPr>
        <a:xfrm>
          <a:off x="365506" y="6172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1. Tiêu đề nội dung phần 1</a:t>
          </a:r>
        </a:p>
      </dsp:txBody>
      <dsp:txXfrm>
        <a:off x="398650" y="94870"/>
        <a:ext cx="5050796" cy="612672"/>
      </dsp:txXfrm>
    </dsp:sp>
    <dsp:sp modelId="{306A8C5A-3E47-4B4B-BF00-7CC248E0418E}">
      <dsp:nvSpPr>
        <dsp:cNvPr id="0" name=""/>
        <dsp:cNvSpPr/>
      </dsp:nvSpPr>
      <dsp:spPr>
        <a:xfrm>
          <a:off x="0" y="144448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2B6ED-B6B1-433A-9406-8A928ACBD3C8}">
      <dsp:nvSpPr>
        <dsp:cNvPr id="0" name=""/>
        <dsp:cNvSpPr/>
      </dsp:nvSpPr>
      <dsp:spPr>
        <a:xfrm>
          <a:off x="365506" y="110500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2. Tiêu đề nội dung phần 2</a:t>
          </a:r>
        </a:p>
      </dsp:txBody>
      <dsp:txXfrm>
        <a:off x="398650" y="1138150"/>
        <a:ext cx="5050796" cy="612672"/>
      </dsp:txXfrm>
    </dsp:sp>
    <dsp:sp modelId="{FF9E23B8-2466-4373-AC57-5DB17FF967D9}">
      <dsp:nvSpPr>
        <dsp:cNvPr id="0" name=""/>
        <dsp:cNvSpPr/>
      </dsp:nvSpPr>
      <dsp:spPr>
        <a:xfrm>
          <a:off x="0" y="248776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A9F421-F7C3-44B3-926C-27303055A68D}">
      <dsp:nvSpPr>
        <dsp:cNvPr id="0" name=""/>
        <dsp:cNvSpPr/>
      </dsp:nvSpPr>
      <dsp:spPr>
        <a:xfrm>
          <a:off x="365506" y="2148286"/>
          <a:ext cx="5117084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3. Tiêu đề nội dung phần 3</a:t>
          </a:r>
        </a:p>
      </dsp:txBody>
      <dsp:txXfrm>
        <a:off x="398650" y="2181430"/>
        <a:ext cx="5050796" cy="612672"/>
      </dsp:txXfrm>
    </dsp:sp>
    <dsp:sp modelId="{EAA43D62-B794-49FC-80B4-24E414697669}">
      <dsp:nvSpPr>
        <dsp:cNvPr id="0" name=""/>
        <dsp:cNvSpPr/>
      </dsp:nvSpPr>
      <dsp:spPr>
        <a:xfrm>
          <a:off x="0" y="3531046"/>
          <a:ext cx="646061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D8CA14-70F1-402C-9CFF-7AEE4A1E9E92}">
      <dsp:nvSpPr>
        <dsp:cNvPr id="0" name=""/>
        <dsp:cNvSpPr/>
      </dsp:nvSpPr>
      <dsp:spPr>
        <a:xfrm>
          <a:off x="365506" y="3191566"/>
          <a:ext cx="5117084" cy="678960"/>
        </a:xfrm>
        <a:prstGeom prst="roundRect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3414" tIns="0" rIns="193414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>
              <a:latin typeface="Arial" panose="020B0604020202020204" pitchFamily="34" charset="0"/>
              <a:cs typeface="Arial" panose="020B0604020202020204" pitchFamily="34" charset="0"/>
            </a:rPr>
            <a:t>4. Tiêu đề nội dung phần 4</a:t>
          </a:r>
        </a:p>
      </dsp:txBody>
      <dsp:txXfrm>
        <a:off x="398650" y="3224710"/>
        <a:ext cx="5050796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35C3-6ADD-4C83-904B-F43A30041EE7}" type="datetimeFigureOut">
              <a:rPr lang="en-US" smtClean="0"/>
              <a:t>3/27/2019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12B52A-579E-4F81-88C7-DB50A5CE81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01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F1DA9-2736-443E-975E-2557062CC7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118167"/>
            <a:ext cx="9144000" cy="1391796"/>
          </a:xfrm>
        </p:spPr>
        <p:txBody>
          <a:bodyPr anchor="ctr"/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C06C73-0242-404F-8706-EB0DA22D339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57642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03392D-7A7B-48B1-9341-F41338459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1964-5C7A-49B5-928B-05F757956622}" type="datetime1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D588A-B786-4020-A046-2F6C1AFE8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A8F16-0A26-4762-87C6-741EC44F8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3DA62-D460-42EA-B8AC-75BF070DAD51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9757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3C032-E6EA-4842-86E1-DF4DCACCA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ED22444-FEF4-4D1D-B43C-18471E903C43}"/>
              </a:ext>
            </a:extLst>
          </p:cNvPr>
          <p:cNvSpPr/>
          <p:nvPr userDrawn="1"/>
        </p:nvSpPr>
        <p:spPr>
          <a:xfrm>
            <a:off x="-6096" y="463297"/>
            <a:ext cx="666496" cy="6156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66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2CFA2B-0AC8-47DB-A59F-F6124E94D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8534400" cy="813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C58E0F-753E-463E-BFE2-F84058FCF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57745"/>
            <a:ext cx="10515600" cy="4819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1A5E62-C81F-4DFC-ABD3-EE12F55BB9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2B439-1ED5-4345-A037-3F6CB4CF3594}" type="datetime1">
              <a:rPr lang="en-US" smtClean="0"/>
              <a:t>3/27/2019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5F502-21DE-439F-B64F-C51FF7CA9D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FE92CC-571C-496B-86EE-72A9E98F94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b="1" cap="none" spc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defRPr>
            </a:lvl1pPr>
          </a:lstStyle>
          <a:p>
            <a:fld id="{67F3DA62-D460-42EA-B8AC-75BF070DAD51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4"/>
    </p:custDataLst>
    <p:extLst>
      <p:ext uri="{BB962C8B-B14F-4D97-AF65-F5344CB8AC3E}">
        <p14:creationId xmlns:p14="http://schemas.microsoft.com/office/powerpoint/2010/main" val="390566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33363" indent="-233363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1963" indent="-231775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90563" indent="-233363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914400" indent="-223838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147763" indent="-233363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slideLayout" Target="../slideLayouts/slideLayout2.xml"/><Relationship Id="rId7" Type="http://schemas.openxmlformats.org/officeDocument/2006/relationships/diagramColors" Target="../diagrams/colors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F0F1710-6DDC-4D84-86FA-B7008DD43B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7"/>
          <a:stretch/>
        </p:blipFill>
        <p:spPr>
          <a:xfrm>
            <a:off x="-1" y="972282"/>
            <a:ext cx="12191367" cy="491343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E6D06DC-956B-4537-96D0-B52CA30DD7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1913152"/>
            <a:ext cx="5785339" cy="1635326"/>
          </a:xfrm>
        </p:spPr>
        <p:txBody>
          <a:bodyPr anchor="ctr" anchorCtr="0">
            <a:noAutofit/>
          </a:bodyPr>
          <a:lstStyle/>
          <a:p>
            <a:r>
              <a:rPr lang="en-US" sz="44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TIÊU ĐỀ KHÓA HỌC</a:t>
            </a:r>
            <a:endParaRPr lang="en-US" sz="4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FA1FD20E-DED9-4239-BD52-66872E894B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6669" y="3865047"/>
            <a:ext cx="4572000" cy="576423"/>
          </a:xfrm>
        </p:spPr>
        <p:txBody>
          <a:bodyPr>
            <a:norm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Tên Đ</a:t>
            </a:r>
            <a:r>
              <a:rPr lang="vi-VN" sz="1800">
                <a:solidFill>
                  <a:schemeClr val="bg1"/>
                </a:solidFill>
              </a:rPr>
              <a:t>ơ</a:t>
            </a:r>
            <a:r>
              <a:rPr lang="en-US" sz="1800">
                <a:solidFill>
                  <a:schemeClr val="bg1"/>
                </a:solidFill>
              </a:rPr>
              <a:t>n vị xây dựng nội dung</a:t>
            </a:r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7285D3-30B3-4809-92F7-1544A1B139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294" y="3451340"/>
            <a:ext cx="309489" cy="260892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0F971BD-4126-43C0-9FA8-1EBF00DB8F93}"/>
              </a:ext>
            </a:extLst>
          </p:cNvPr>
          <p:cNvCxnSpPr/>
          <p:nvPr/>
        </p:nvCxnSpPr>
        <p:spPr>
          <a:xfrm>
            <a:off x="1943100" y="3581786"/>
            <a:ext cx="65722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3C1B683-E846-42E0-90A2-5EB1C32F7082}"/>
              </a:ext>
            </a:extLst>
          </p:cNvPr>
          <p:cNvCxnSpPr/>
          <p:nvPr/>
        </p:nvCxnSpPr>
        <p:spPr>
          <a:xfrm>
            <a:off x="3114675" y="3581786"/>
            <a:ext cx="65722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1451AB-BB9B-4495-BC8B-D982247C3F83}"/>
              </a:ext>
            </a:extLst>
          </p:cNvPr>
          <p:cNvCxnSpPr/>
          <p:nvPr/>
        </p:nvCxnSpPr>
        <p:spPr>
          <a:xfrm>
            <a:off x="1943100" y="3613536"/>
            <a:ext cx="65722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84436F-275D-47A6-B6B3-F5FF190226E3}"/>
              </a:ext>
            </a:extLst>
          </p:cNvPr>
          <p:cNvCxnSpPr/>
          <p:nvPr/>
        </p:nvCxnSpPr>
        <p:spPr>
          <a:xfrm>
            <a:off x="3114675" y="3613536"/>
            <a:ext cx="657225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ubtitle 3">
            <a:extLst>
              <a:ext uri="{FF2B5EF4-FFF2-40B4-BE49-F238E27FC236}">
                <a16:creationId xmlns:a16="http://schemas.microsoft.com/office/drawing/2014/main" id="{772C3665-CB59-464C-9908-8194370AB129}"/>
              </a:ext>
            </a:extLst>
          </p:cNvPr>
          <p:cNvSpPr txBox="1">
            <a:spLocks/>
          </p:cNvSpPr>
          <p:nvPr/>
        </p:nvSpPr>
        <p:spPr>
          <a:xfrm>
            <a:off x="3398520" y="6038532"/>
            <a:ext cx="5974079" cy="7880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>
                <a:solidFill>
                  <a:schemeClr val="bg1"/>
                </a:solidFill>
              </a:rPr>
              <a:t>Bài học không có âm thanh</a:t>
            </a:r>
          </a:p>
          <a:p>
            <a:r>
              <a:rPr lang="en-US" sz="1800" i="1">
                <a:solidFill>
                  <a:schemeClr val="bg1"/>
                </a:solidFill>
              </a:rPr>
              <a:t>Bài học có âm thanh</a:t>
            </a:r>
            <a:endParaRPr lang="en-US" sz="1800" i="1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2444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2.1.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3402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2.2.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4622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3. Tiêu đề nội dung phần 3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54136C-BC4D-42D0-A76F-F9F0794CB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706899"/>
              </p:ext>
            </p:extLst>
          </p:nvPr>
        </p:nvGraphicFramePr>
        <p:xfrm>
          <a:off x="4272280" y="1611313"/>
          <a:ext cx="7310120" cy="417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Káº¿t quáº£ hÃ¬nh áº£nh cho document icon">
            <a:extLst>
              <a:ext uri="{FF2B5EF4-FFF2-40B4-BE49-F238E27FC236}">
                <a16:creationId xmlns:a16="http://schemas.microsoft.com/office/drawing/2014/main" id="{8A103EF5-3CC5-4191-87F6-63F4D362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70966"/>
            <a:ext cx="2712720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6817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3.1.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6545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3.2.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8074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4. Tiêu đề nội dung phần 4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54136C-BC4D-42D0-A76F-F9F0794CB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37803889"/>
              </p:ext>
            </p:extLst>
          </p:nvPr>
        </p:nvGraphicFramePr>
        <p:xfrm>
          <a:off x="4272280" y="1611313"/>
          <a:ext cx="7310120" cy="417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Káº¿t quáº£ hÃ¬nh áº£nh cho document icon">
            <a:extLst>
              <a:ext uri="{FF2B5EF4-FFF2-40B4-BE49-F238E27FC236}">
                <a16:creationId xmlns:a16="http://schemas.microsoft.com/office/drawing/2014/main" id="{8A103EF5-3CC5-4191-87F6-63F4D362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70966"/>
            <a:ext cx="2712720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8617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4.1.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3603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3C6AD-7951-4557-AA64-C8027104B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4.2.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04502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430D4-7C92-49BE-86D7-147B299DE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HỖ TRỢ</a:t>
            </a:r>
          </a:p>
        </p:txBody>
      </p:sp>
      <p:pic>
        <p:nvPicPr>
          <p:cNvPr id="1026" name="Picture 2" descr="Káº¿t quáº£ hÃ¬nh áº£nh cho contact">
            <a:extLst>
              <a:ext uri="{FF2B5EF4-FFF2-40B4-BE49-F238E27FC236}">
                <a16:creationId xmlns:a16="http://schemas.microsoft.com/office/drawing/2014/main" id="{C74047C7-F929-4783-8883-4FF7E00006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" y="1965960"/>
            <a:ext cx="4347437" cy="367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830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group of people in a room&#10;&#10;Description automatically generated">
            <a:extLst>
              <a:ext uri="{FF2B5EF4-FFF2-40B4-BE49-F238E27FC236}">
                <a16:creationId xmlns:a16="http://schemas.microsoft.com/office/drawing/2014/main" id="{BEA66B1B-97DE-448D-8E7A-C172357BEA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99086180-6BCD-415C-B21D-D9F9253BF1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9812" y="2902194"/>
            <a:ext cx="10092376" cy="1324145"/>
          </a:xfrm>
          <a:solidFill>
            <a:schemeClr val="tx1">
              <a:alpha val="88000"/>
            </a:schemeClr>
          </a:solidFill>
          <a:ln w="57150">
            <a:solidFill>
              <a:srgbClr val="FFFFFF"/>
            </a:solidFill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a-DK" sz="3600" b="1">
                <a:solidFill>
                  <a:schemeClr val="accent2"/>
                </a:solidFill>
              </a:rPr>
              <a:t>XIN CÁM </a:t>
            </a:r>
            <a:r>
              <a:rPr lang="vi-VN" sz="3600" b="1">
                <a:solidFill>
                  <a:schemeClr val="accent2"/>
                </a:solidFill>
              </a:rPr>
              <a:t>Ơ</a:t>
            </a:r>
            <a:r>
              <a:rPr lang="en-US" sz="3600" b="1">
                <a:solidFill>
                  <a:schemeClr val="accent2"/>
                </a:solidFill>
              </a:rPr>
              <a:t>N!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6300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GIỚI THỆU KHÓA HỌC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22" y="1539193"/>
            <a:ext cx="3502449" cy="4393346"/>
          </a:xfrm>
        </p:spPr>
      </p:pic>
      <p:sp>
        <p:nvSpPr>
          <p:cNvPr id="7" name="TextBox 6"/>
          <p:cNvSpPr txBox="1"/>
          <p:nvPr/>
        </p:nvSpPr>
        <p:spPr>
          <a:xfrm>
            <a:off x="5427441" y="1539193"/>
            <a:ext cx="5779237" cy="1556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388144">
              <a:lnSpc>
                <a:spcPct val="120000"/>
              </a:lnSpc>
              <a:spcBef>
                <a:spcPts val="516"/>
              </a:spcBef>
              <a:spcAft>
                <a:spcPts val="516"/>
              </a:spcAft>
              <a:buSzPct val="120000"/>
              <a:buBlip>
                <a:blip r:embed="rId4"/>
              </a:buBlip>
              <a:defRPr/>
            </a:pPr>
            <a:r>
              <a:rPr lang="en-US" sz="2000" b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 ipsum dolor sit amet</a:t>
            </a:r>
            <a:endParaRPr lang="en-US" altLang="en-US" sz="2000" b="1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388144">
              <a:lnSpc>
                <a:spcPct val="120000"/>
              </a:lnSpc>
              <a:spcBef>
                <a:spcPts val="516"/>
              </a:spcBef>
              <a:spcAft>
                <a:spcPts val="516"/>
              </a:spcAft>
              <a:buSzPct val="120000"/>
              <a:defRPr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vi-VN"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u ý: mỗi kháo học không quá 50 slide. Nếu cần thêm nhiều nội dung có thể chuyển thành tài liệu tham khảo dạng DOCX, PDF, PPT…</a:t>
            </a:r>
            <a:endParaRPr lang="vi-V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31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929C7-107E-4F6A-A8F6-88029B2C3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MỤC TIÊU KHÓA HỌC</a:t>
            </a:r>
            <a:endParaRPr lang="en-US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64E716E-D151-4308-80F2-34DE5030D4C6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2111081"/>
              </p:ext>
            </p:extLst>
          </p:nvPr>
        </p:nvGraphicFramePr>
        <p:xfrm>
          <a:off x="4185920" y="1787741"/>
          <a:ext cx="6929437" cy="3959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081D01D-169C-46DC-B1C9-476E018B486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60063"/>
            <a:ext cx="3073400" cy="30145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2108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NỘI DUNG KHÓA HỌC</a:t>
            </a:r>
            <a:endParaRPr lang="en-US" dirty="0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54136C-BC4D-42D0-A76F-F9F0794CB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71401896"/>
              </p:ext>
            </p:extLst>
          </p:nvPr>
        </p:nvGraphicFramePr>
        <p:xfrm>
          <a:off x="4272280" y="1611313"/>
          <a:ext cx="7310120" cy="417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Káº¿t quáº£ hÃ¬nh áº£nh cho document icon">
            <a:extLst>
              <a:ext uri="{FF2B5EF4-FFF2-40B4-BE49-F238E27FC236}">
                <a16:creationId xmlns:a16="http://schemas.microsoft.com/office/drawing/2014/main" id="{8A103EF5-3CC5-4191-87F6-63F4D362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70966"/>
            <a:ext cx="2712720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50252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1. Tiêu đề nội dung phần 1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54136C-BC4D-42D0-A76F-F9F0794CB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738990"/>
              </p:ext>
            </p:extLst>
          </p:nvPr>
        </p:nvGraphicFramePr>
        <p:xfrm>
          <a:off x="4272280" y="1611313"/>
          <a:ext cx="7310120" cy="417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Káº¿t quáº£ hÃ¬nh áº£nh cho document icon">
            <a:extLst>
              <a:ext uri="{FF2B5EF4-FFF2-40B4-BE49-F238E27FC236}">
                <a16:creationId xmlns:a16="http://schemas.microsoft.com/office/drawing/2014/main" id="{8A103EF5-3CC5-4191-87F6-63F4D362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70966"/>
            <a:ext cx="2712720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05900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5F971-5438-41F4-AB42-B39CCC612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1.1.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3615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5F971-5438-41F4-AB42-B39CCC612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1.2.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0933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5F971-5438-41F4-AB42-B39CCC612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1.3. Nội dung nhỏ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780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1D0F3-0ED2-40F0-8937-11F79F28D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/>
              <a:t>2. Tiêu đề nội dung phần 2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354136C-BC4D-42D0-A76F-F9F0794CBC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8579712"/>
              </p:ext>
            </p:extLst>
          </p:nvPr>
        </p:nvGraphicFramePr>
        <p:xfrm>
          <a:off x="4272280" y="1611313"/>
          <a:ext cx="7310120" cy="41723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Káº¿t quáº£ hÃ¬nh áº£nh cho document icon">
            <a:extLst>
              <a:ext uri="{FF2B5EF4-FFF2-40B4-BE49-F238E27FC236}">
                <a16:creationId xmlns:a16="http://schemas.microsoft.com/office/drawing/2014/main" id="{8A103EF5-3CC5-4191-87F6-63F4D3624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070966"/>
            <a:ext cx="2712720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39232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REFERENCE_ID" val="f0063858-4bed-4219-a3fa-bd8291017d82"/>
  <p:tag name="ARTICULATE_REFERENCE_COUNT" val="0"/>
  <p:tag name="ARTICULATE_PLAYER_GLOSSARY_XML" val="&lt;?xml version=&quot;1.0&quot; encoding=&quot;utf-16&quot;?&gt;&lt;glossary xmlns:xsi=&quot;http://www.w3.org/2001/XMLSchema-instance&quot; xmlns:xsd=&quot;http://www.w3.org/2001/XMLSchema&quot;&gt;&lt;terms /&gt;&lt;/glossary&gt;"/>
  <p:tag name="TAG_BACKING_FORM_KEY" val="526788-d:\1.1. dao tao mkt chinh sua.pptx"/>
  <p:tag name="ARTICULATE_PRESENTER_VERSION" val="7"/>
  <p:tag name="ARTICULATE_USED_PAGE_ORIENTATION" val="1"/>
  <p:tag name="ARTICULATE_USED_PAGE_SIZE" val="7"/>
  <p:tag name="ARTICULATE_SLIDE_COUNT" val="1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TITLE_TAG" val="KẾT THÚC KHÓA HỌC"/>
  <p:tag name="AUDIO_ID" val="265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1"/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TITLE_TAG" val="MỞ ĐẦU KHÓA HỌC"/>
  <p:tag name="AUDIO_ID" val="31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1"/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75"/>
  <p:tag name="ARTICULATE_NAV_LEVEL" val="3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7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ILD_ITEM_TEXT2" val="VỊ TRÍ KHỐI SME TRONG CẤU TRÚC VPBANK"/>
  <p:tag name="CHILD_ITEM_TEXT4" val="CÁC PHÂN KHÚC KHÁCH HÀNG TIÊU BIỂU"/>
  <p:tag name="CHILD_ITEM_TEXT6" val="CÔNG VIỆC HÀNG NGÀY CỦA CHUYÊN VIÊN NH"/>
  <p:tag name="CHILD_ITEM_TEXT8" val="VĂN HÓA SM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UDIO_ID" val="258"/>
  <p:tag name="ARTICULATE_NAV_LEVEL" val="1"/>
  <p:tag name="ARTICULATE_SLIDE_PRESENTER_GUID" val="9c5804d3-e790-4889-870e-6073e25d0adc"/>
  <p:tag name="ARTICULATE_SLIDE_PAUSE" val="1"/>
  <p:tag name="ARTICULATE_LOCK_SLIDE" val="0"/>
  <p:tag name="ARTICULATE_HIDE_SLIDE" val="0"/>
  <p:tag name="ARTICULATE_PLAYER_CONTROL_PREVIOUS" val="True"/>
  <p:tag name="ARTICULATE_PLAYER_CONTROL_NEXT" val="True"/>
  <p:tag name="ARTICULATE_USED_LAYOUT" val="2"/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VPBANK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ED1C24"/>
      </a:accent1>
      <a:accent2>
        <a:srgbClr val="008446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Segor UI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033A6AD349C141B7074DF21785B1B4" ma:contentTypeVersion="7" ma:contentTypeDescription="Create a new document." ma:contentTypeScope="" ma:versionID="97182afed91504b3c1cce4acb07119db">
  <xsd:schema xmlns:xsd="http://www.w3.org/2001/XMLSchema" xmlns:xs="http://www.w3.org/2001/XMLSchema" xmlns:p="http://schemas.microsoft.com/office/2006/metadata/properties" xmlns:ns2="6cc8d0aa-1056-45b3-9ea9-0a20a2f4bc86" xmlns:ns3="49bab5c7-88d4-4a76-80db-9c673eda8fac" targetNamespace="http://schemas.microsoft.com/office/2006/metadata/properties" ma:root="true" ma:fieldsID="06fba06b47b5ef80dbf32f40f36928f6" ns2:_="" ns3:_="">
    <xsd:import namespace="6cc8d0aa-1056-45b3-9ea9-0a20a2f4bc86"/>
    <xsd:import namespace="49bab5c7-88d4-4a76-80db-9c673eda8f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c8d0aa-1056-45b3-9ea9-0a20a2f4bc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bab5c7-88d4-4a76-80db-9c673eda8fa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A63B36D-52AB-4543-886C-07356BA5C9A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F7FC375-60A5-4C27-8BA7-DA764868DD8A}">
  <ds:schemaRefs>
    <ds:schemaRef ds:uri="49bab5c7-88d4-4a76-80db-9c673eda8fac"/>
    <ds:schemaRef ds:uri="http://schemas.openxmlformats.org/package/2006/metadata/core-properties"/>
    <ds:schemaRef ds:uri="http://schemas.microsoft.com/office/2006/documentManagement/types"/>
    <ds:schemaRef ds:uri="6cc8d0aa-1056-45b3-9ea9-0a20a2f4bc86"/>
    <ds:schemaRef ds:uri="http://www.w3.org/XML/1998/namespace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12EC8F4-76FF-41B7-8446-E1F174193B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c8d0aa-1056-45b3-9ea9-0a20a2f4bc86"/>
    <ds:schemaRef ds:uri="49bab5c7-88d4-4a76-80db-9c673eda8fa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345</Words>
  <Application>Microsoft Office PowerPoint</Application>
  <PresentationFormat>Widescreen</PresentationFormat>
  <Paragraphs>48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Segoe UI</vt:lpstr>
      <vt:lpstr>Office Theme</vt:lpstr>
      <vt:lpstr>TIÊU ĐỀ KHÓA HỌC</vt:lpstr>
      <vt:lpstr>GIỚI THỆU KHÓA HỌC</vt:lpstr>
      <vt:lpstr>MỤC TIÊU KHÓA HỌC</vt:lpstr>
      <vt:lpstr>NỘI DUNG KHÓA HỌC</vt:lpstr>
      <vt:lpstr>1. Tiêu đề nội dung phần 1</vt:lpstr>
      <vt:lpstr>1.1. Nội dung nhỏ</vt:lpstr>
      <vt:lpstr>1.2. Nội dung nhỏ</vt:lpstr>
      <vt:lpstr>1.3. Nội dung nhỏ</vt:lpstr>
      <vt:lpstr>2. Tiêu đề nội dung phần 2</vt:lpstr>
      <vt:lpstr>2.1. Nội dung nhỏ</vt:lpstr>
      <vt:lpstr>2.2. Nội dung nhỏ</vt:lpstr>
      <vt:lpstr>3. Tiêu đề nội dung phần 3</vt:lpstr>
      <vt:lpstr>3.1. Nội dung nhỏ</vt:lpstr>
      <vt:lpstr>3.2. Nội dung nhỏ</vt:lpstr>
      <vt:lpstr>4. Tiêu đề nội dung phần 4</vt:lpstr>
      <vt:lpstr>4.1. Nội dung nhỏ</vt:lpstr>
      <vt:lpstr>4.2. Nội dung nhỏ</vt:lpstr>
      <vt:lpstr>HỖ TRỢ</vt:lpstr>
      <vt:lpstr>XIN CÁM ƠN!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ĐỊNH HƯỚNG NHÂN VIÊN MỚI</dc:title>
  <dc:creator>Nga Nguyen Thi Thu (HR - LA)</dc:creator>
  <cp:lastModifiedBy>Nga Nguyen Thi Thu (HR - LA)</cp:lastModifiedBy>
  <cp:revision>16</cp:revision>
  <dcterms:created xsi:type="dcterms:W3CDTF">2019-01-30T02:53:59Z</dcterms:created>
  <dcterms:modified xsi:type="dcterms:W3CDTF">2019-03-27T08:06:59Z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2A68FFCC-03AC-43BF-A441-11053E719BC2</vt:lpwstr>
  </property>
  <property fmtid="{D5CDD505-2E9C-101B-9397-08002B2CF9AE}" pid="3" name="ArticulatePath">
    <vt:lpwstr>https://vpb.sharepoint.com/sites/LEARNINGACADEMY/Shared Documents/EL/2. Courses/6. SME/1.1. Dao tao MKT chinh sua</vt:lpwstr>
  </property>
  <property fmtid="{D5CDD505-2E9C-101B-9397-08002B2CF9AE}" pid="4" name="ArticulateProjectVersion">
    <vt:lpwstr>7</vt:lpwstr>
  </property>
  <property fmtid="{D5CDD505-2E9C-101B-9397-08002B2CF9AE}" pid="5" name="ArticulateUseProject">
    <vt:lpwstr>1</vt:lpwstr>
  </property>
  <property fmtid="{D5CDD505-2E9C-101B-9397-08002B2CF9AE}" pid="6" name="ArticulateProjectFull">
    <vt:lpwstr>D:\1.1. Dao tao MKT chinh sua.ppta</vt:lpwstr>
  </property>
  <property fmtid="{D5CDD505-2E9C-101B-9397-08002B2CF9AE}" pid="7" name="TitusGUID">
    <vt:lpwstr>e03965d8-6ba9-44e4-ad94-d09dd09e9e6b</vt:lpwstr>
  </property>
</Properties>
</file>