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  <p:sldMasterId id="2147483699" r:id="rId5"/>
    <p:sldMasterId id="2147483704" r:id="rId6"/>
  </p:sldMasterIdLst>
  <p:notesMasterIdLst>
    <p:notesMasterId r:id="rId17"/>
  </p:notesMasterIdLst>
  <p:sldIdLst>
    <p:sldId id="275" r:id="rId7"/>
    <p:sldId id="382" r:id="rId8"/>
    <p:sldId id="257" r:id="rId9"/>
    <p:sldId id="258" r:id="rId10"/>
    <p:sldId id="259" r:id="rId11"/>
    <p:sldId id="260" r:id="rId12"/>
    <p:sldId id="489" r:id="rId13"/>
    <p:sldId id="273" r:id="rId14"/>
    <p:sldId id="261" r:id="rId15"/>
    <p:sldId id="488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859" autoAdjust="0"/>
  </p:normalViewPr>
  <p:slideViewPr>
    <p:cSldViewPr snapToGrid="0" showGuides="1">
      <p:cViewPr varScale="1">
        <p:scale>
          <a:sx n="69" d="100"/>
          <a:sy n="69" d="100"/>
        </p:scale>
        <p:origin x="1580" y="272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h Chu Duc (HR - LA)" userId="518e463d-06b6-40d7-aa71-9581b8d76a60" providerId="ADAL" clId="{A661A547-6020-4104-84DE-1A8F87CAE48E}"/>
    <pc:docChg chg="modSld">
      <pc:chgData name="Anh Chu Duc (HR - LA)" userId="518e463d-06b6-40d7-aa71-9581b8d76a60" providerId="ADAL" clId="{A661A547-6020-4104-84DE-1A8F87CAE48E}" dt="2025-08-29T07:51:09.755" v="0" actId="20577"/>
      <pc:docMkLst>
        <pc:docMk/>
      </pc:docMkLst>
      <pc:sldChg chg="modNotesTx">
        <pc:chgData name="Anh Chu Duc (HR - LA)" userId="518e463d-06b6-40d7-aa71-9581b8d76a60" providerId="ADAL" clId="{A661A547-6020-4104-84DE-1A8F87CAE48E}" dt="2025-08-29T07:51:09.755" v="0" actId="20577"/>
        <pc:sldMkLst>
          <pc:docMk/>
          <pc:sldMk cId="1936952848" sldId="275"/>
        </pc:sldMkLst>
      </pc:sldChg>
    </pc:docChg>
  </pc:docChgLst>
  <pc:docChgLst>
    <pc:chgData name="Anh Chu Duc (HR - LA)" userId="518e463d-06b6-40d7-aa71-9581b8d76a60" providerId="ADAL" clId="{5BB66599-8096-48E4-8D57-758C67D1D802}"/>
    <pc:docChg chg="custSel modSld">
      <pc:chgData name="Anh Chu Duc (HR - LA)" userId="518e463d-06b6-40d7-aa71-9581b8d76a60" providerId="ADAL" clId="{5BB66599-8096-48E4-8D57-758C67D1D802}" dt="2021-10-21T07:04:30.667" v="2" actId="478"/>
      <pc:docMkLst>
        <pc:docMk/>
      </pc:docMkLst>
      <pc:sldChg chg="addSp delSp modSp mod modTransition delAnim modAnim">
        <pc:chgData name="Anh Chu Duc (HR - LA)" userId="518e463d-06b6-40d7-aa71-9581b8d76a60" providerId="ADAL" clId="{5BB66599-8096-48E4-8D57-758C67D1D802}" dt="2021-10-21T07:04:30.667" v="2" actId="478"/>
        <pc:sldMkLst>
          <pc:docMk/>
          <pc:sldMk cId="1936952848" sldId="27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87D61-CB41-4437-BC13-8D9040F2D2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B3AF1A3-3321-4FFD-8772-45AF8D1AB4BE}">
      <dgm:prSet phldrT="[Text]" custT="1"/>
      <dgm:spPr/>
      <dgm:t>
        <a:bodyPr/>
        <a:lstStyle/>
        <a:p>
          <a:r>
            <a:rPr lang="en-US" sz="1800"/>
            <a:t>MỤC TIÊU 1</a:t>
          </a:r>
        </a:p>
      </dgm:t>
    </dgm:pt>
    <dgm:pt modelId="{3326B59B-9D2E-423D-8A00-016E2ACD60C7}" type="parTrans" cxnId="{1BDB4D00-C00A-44DE-91D9-C759E2B34A58}">
      <dgm:prSet/>
      <dgm:spPr/>
      <dgm:t>
        <a:bodyPr/>
        <a:lstStyle/>
        <a:p>
          <a:endParaRPr lang="en-US" sz="1800"/>
        </a:p>
      </dgm:t>
    </dgm:pt>
    <dgm:pt modelId="{EB04F40F-273E-4D3E-A28B-5EDEF624B2A8}" type="sibTrans" cxnId="{1BDB4D00-C00A-44DE-91D9-C759E2B34A58}">
      <dgm:prSet/>
      <dgm:spPr/>
      <dgm:t>
        <a:bodyPr/>
        <a:lstStyle/>
        <a:p>
          <a:endParaRPr lang="en-US" sz="1800"/>
        </a:p>
      </dgm:t>
    </dgm:pt>
    <dgm:pt modelId="{8616C218-288D-4814-AD18-139C6BF8236D}">
      <dgm:prSet phldrT="[Text]" custT="1"/>
      <dgm:spPr/>
      <dgm:t>
        <a:bodyPr/>
        <a:lstStyle/>
        <a:p>
          <a:r>
            <a:rPr lang="en-US" sz="1800"/>
            <a:t>MỤC TIÊU 2</a:t>
          </a:r>
        </a:p>
      </dgm:t>
    </dgm:pt>
    <dgm:pt modelId="{B3616380-070C-4F04-8E89-373229C9142E}" type="parTrans" cxnId="{B23623FE-3F8E-400D-BE09-3573387C6EEB}">
      <dgm:prSet/>
      <dgm:spPr/>
      <dgm:t>
        <a:bodyPr/>
        <a:lstStyle/>
        <a:p>
          <a:endParaRPr lang="en-US" sz="1800"/>
        </a:p>
      </dgm:t>
    </dgm:pt>
    <dgm:pt modelId="{B63B438C-36C5-499A-8E27-ABD26C9D25C6}" type="sibTrans" cxnId="{B23623FE-3F8E-400D-BE09-3573387C6EEB}">
      <dgm:prSet/>
      <dgm:spPr/>
      <dgm:t>
        <a:bodyPr/>
        <a:lstStyle/>
        <a:p>
          <a:endParaRPr lang="en-US" sz="1800"/>
        </a:p>
      </dgm:t>
    </dgm:pt>
    <dgm:pt modelId="{A093E16F-B63B-483E-B488-E7C8E59271ED}">
      <dgm:prSet phldrT="[Text]" custT="1"/>
      <dgm:spPr/>
      <dgm:t>
        <a:bodyPr/>
        <a:lstStyle/>
        <a:p>
          <a:r>
            <a:rPr lang="en-US" sz="1800"/>
            <a:t>MỤC TIÊU 3</a:t>
          </a:r>
        </a:p>
      </dgm:t>
    </dgm:pt>
    <dgm:pt modelId="{37C03644-D638-4802-AAD0-34CA0182F4F6}" type="parTrans" cxnId="{E4679DF7-B246-4294-B863-7F90B5A6E4FC}">
      <dgm:prSet/>
      <dgm:spPr/>
      <dgm:t>
        <a:bodyPr/>
        <a:lstStyle/>
        <a:p>
          <a:endParaRPr lang="en-US" sz="1800"/>
        </a:p>
      </dgm:t>
    </dgm:pt>
    <dgm:pt modelId="{16A7BFF0-1C31-49DE-BA21-FB064037E514}" type="sibTrans" cxnId="{E4679DF7-B246-4294-B863-7F90B5A6E4FC}">
      <dgm:prSet/>
      <dgm:spPr/>
      <dgm:t>
        <a:bodyPr/>
        <a:lstStyle/>
        <a:p>
          <a:endParaRPr lang="en-US" sz="1800"/>
        </a:p>
      </dgm:t>
    </dgm:pt>
    <dgm:pt modelId="{710D5942-3F50-44EA-A741-28F1E6C62F5C}">
      <dgm:prSet phldrT="[Text]" custT="1"/>
      <dgm:spPr/>
      <dgm:t>
        <a:bodyPr/>
        <a:lstStyle/>
        <a:p>
          <a:r>
            <a:rPr lang="en-US" sz="1800"/>
            <a:t>MỤC TIÊU 4</a:t>
          </a:r>
        </a:p>
      </dgm:t>
    </dgm:pt>
    <dgm:pt modelId="{88890FB5-B9D5-4995-870B-CAD497F979BA}" type="parTrans" cxnId="{76CD4044-6495-4407-B1C0-E251243C17E4}">
      <dgm:prSet/>
      <dgm:spPr/>
      <dgm:t>
        <a:bodyPr/>
        <a:lstStyle/>
        <a:p>
          <a:endParaRPr lang="en-US" sz="1800"/>
        </a:p>
      </dgm:t>
    </dgm:pt>
    <dgm:pt modelId="{73E22DE3-B264-450A-9645-6B454895485F}" type="sibTrans" cxnId="{76CD4044-6495-4407-B1C0-E251243C17E4}">
      <dgm:prSet/>
      <dgm:spPr/>
      <dgm:t>
        <a:bodyPr/>
        <a:lstStyle/>
        <a:p>
          <a:endParaRPr lang="en-US" sz="1800"/>
        </a:p>
      </dgm:t>
    </dgm:pt>
    <dgm:pt modelId="{11B5AE6D-6B7F-4270-95E0-025C8FBDDCC2}" type="pres">
      <dgm:prSet presAssocID="{EFE87D61-CB41-4437-BC13-8D9040F2D202}" presName="Name0" presStyleCnt="0">
        <dgm:presLayoutVars>
          <dgm:chMax val="7"/>
          <dgm:chPref val="7"/>
          <dgm:dir/>
        </dgm:presLayoutVars>
      </dgm:prSet>
      <dgm:spPr/>
    </dgm:pt>
    <dgm:pt modelId="{3CE06C15-626C-48EC-AD96-CFF402520721}" type="pres">
      <dgm:prSet presAssocID="{EFE87D61-CB41-4437-BC13-8D9040F2D202}" presName="Name1" presStyleCnt="0"/>
      <dgm:spPr/>
    </dgm:pt>
    <dgm:pt modelId="{E4C30B9D-C367-43BC-94A4-A96DA1BB57F9}" type="pres">
      <dgm:prSet presAssocID="{EFE87D61-CB41-4437-BC13-8D9040F2D202}" presName="cycle" presStyleCnt="0"/>
      <dgm:spPr/>
    </dgm:pt>
    <dgm:pt modelId="{0B202C3D-BB62-4562-8A0C-75EF2D0DEA9E}" type="pres">
      <dgm:prSet presAssocID="{EFE87D61-CB41-4437-BC13-8D9040F2D202}" presName="srcNode" presStyleLbl="node1" presStyleIdx="0" presStyleCnt="4"/>
      <dgm:spPr/>
    </dgm:pt>
    <dgm:pt modelId="{B17F0CD6-AB41-4D73-8626-C2714A0BAD49}" type="pres">
      <dgm:prSet presAssocID="{EFE87D61-CB41-4437-BC13-8D9040F2D202}" presName="conn" presStyleLbl="parChTrans1D2" presStyleIdx="0" presStyleCnt="1"/>
      <dgm:spPr/>
    </dgm:pt>
    <dgm:pt modelId="{036F6C54-025E-492C-BD8F-E2F6E0498C47}" type="pres">
      <dgm:prSet presAssocID="{EFE87D61-CB41-4437-BC13-8D9040F2D202}" presName="extraNode" presStyleLbl="node1" presStyleIdx="0" presStyleCnt="4"/>
      <dgm:spPr/>
    </dgm:pt>
    <dgm:pt modelId="{02783B91-326B-4CD0-9233-F8A343430D48}" type="pres">
      <dgm:prSet presAssocID="{EFE87D61-CB41-4437-BC13-8D9040F2D202}" presName="dstNode" presStyleLbl="node1" presStyleIdx="0" presStyleCnt="4"/>
      <dgm:spPr/>
    </dgm:pt>
    <dgm:pt modelId="{0D05E452-F35A-4920-A515-3C6A06455EC9}" type="pres">
      <dgm:prSet presAssocID="{1B3AF1A3-3321-4FFD-8772-45AF8D1AB4BE}" presName="text_1" presStyleLbl="node1" presStyleIdx="0" presStyleCnt="4">
        <dgm:presLayoutVars>
          <dgm:bulletEnabled val="1"/>
        </dgm:presLayoutVars>
      </dgm:prSet>
      <dgm:spPr/>
    </dgm:pt>
    <dgm:pt modelId="{F2E77BC1-D642-4142-8F2B-22080E2C14F6}" type="pres">
      <dgm:prSet presAssocID="{1B3AF1A3-3321-4FFD-8772-45AF8D1AB4BE}" presName="accent_1" presStyleCnt="0"/>
      <dgm:spPr/>
    </dgm:pt>
    <dgm:pt modelId="{B8BBE28B-FED5-4726-8F19-7E3359109C89}" type="pres">
      <dgm:prSet presAssocID="{1B3AF1A3-3321-4FFD-8772-45AF8D1AB4BE}" presName="accentRepeatNode" presStyleLbl="solidFgAcc1" presStyleIdx="0" presStyleCnt="4"/>
      <dgm:spPr/>
    </dgm:pt>
    <dgm:pt modelId="{F25B360B-F072-4CA5-948A-00F286B01F65}" type="pres">
      <dgm:prSet presAssocID="{8616C218-288D-4814-AD18-139C6BF8236D}" presName="text_2" presStyleLbl="node1" presStyleIdx="1" presStyleCnt="4">
        <dgm:presLayoutVars>
          <dgm:bulletEnabled val="1"/>
        </dgm:presLayoutVars>
      </dgm:prSet>
      <dgm:spPr/>
    </dgm:pt>
    <dgm:pt modelId="{5053D2B8-C2B4-4EBA-B8D8-511C34271C45}" type="pres">
      <dgm:prSet presAssocID="{8616C218-288D-4814-AD18-139C6BF8236D}" presName="accent_2" presStyleCnt="0"/>
      <dgm:spPr/>
    </dgm:pt>
    <dgm:pt modelId="{E4622073-4857-48E2-8364-9829D1168ECE}" type="pres">
      <dgm:prSet presAssocID="{8616C218-288D-4814-AD18-139C6BF8236D}" presName="accentRepeatNode" presStyleLbl="solidFgAcc1" presStyleIdx="1" presStyleCnt="4"/>
      <dgm:spPr/>
    </dgm:pt>
    <dgm:pt modelId="{0C8A2E13-6933-4C7A-94CB-65FE862B4439}" type="pres">
      <dgm:prSet presAssocID="{A093E16F-B63B-483E-B488-E7C8E59271ED}" presName="text_3" presStyleLbl="node1" presStyleIdx="2" presStyleCnt="4">
        <dgm:presLayoutVars>
          <dgm:bulletEnabled val="1"/>
        </dgm:presLayoutVars>
      </dgm:prSet>
      <dgm:spPr/>
    </dgm:pt>
    <dgm:pt modelId="{786C8DA9-BCAE-4955-A47B-09098FD9F215}" type="pres">
      <dgm:prSet presAssocID="{A093E16F-B63B-483E-B488-E7C8E59271ED}" presName="accent_3" presStyleCnt="0"/>
      <dgm:spPr/>
    </dgm:pt>
    <dgm:pt modelId="{487EAD2C-E46E-4597-82D9-A45A5457B9C0}" type="pres">
      <dgm:prSet presAssocID="{A093E16F-B63B-483E-B488-E7C8E59271ED}" presName="accentRepeatNode" presStyleLbl="solidFgAcc1" presStyleIdx="2" presStyleCnt="4"/>
      <dgm:spPr/>
    </dgm:pt>
    <dgm:pt modelId="{5E4DA0D6-B371-4ADD-8275-AA5ACB7F68BD}" type="pres">
      <dgm:prSet presAssocID="{710D5942-3F50-44EA-A741-28F1E6C62F5C}" presName="text_4" presStyleLbl="node1" presStyleIdx="3" presStyleCnt="4">
        <dgm:presLayoutVars>
          <dgm:bulletEnabled val="1"/>
        </dgm:presLayoutVars>
      </dgm:prSet>
      <dgm:spPr/>
    </dgm:pt>
    <dgm:pt modelId="{C4F331FB-74F5-4205-AAFB-5BE10E2CF85B}" type="pres">
      <dgm:prSet presAssocID="{710D5942-3F50-44EA-A741-28F1E6C62F5C}" presName="accent_4" presStyleCnt="0"/>
      <dgm:spPr/>
    </dgm:pt>
    <dgm:pt modelId="{56E2000B-D446-455D-B01B-CB305E315F94}" type="pres">
      <dgm:prSet presAssocID="{710D5942-3F50-44EA-A741-28F1E6C62F5C}" presName="accentRepeatNode" presStyleLbl="solidFgAcc1" presStyleIdx="3" presStyleCnt="4"/>
      <dgm:spPr/>
    </dgm:pt>
  </dgm:ptLst>
  <dgm:cxnLst>
    <dgm:cxn modelId="{1BDB4D00-C00A-44DE-91D9-C759E2B34A58}" srcId="{EFE87D61-CB41-4437-BC13-8D9040F2D202}" destId="{1B3AF1A3-3321-4FFD-8772-45AF8D1AB4BE}" srcOrd="0" destOrd="0" parTransId="{3326B59B-9D2E-423D-8A00-016E2ACD60C7}" sibTransId="{EB04F40F-273E-4D3E-A28B-5EDEF624B2A8}"/>
    <dgm:cxn modelId="{B403B315-A63B-4C4F-8659-D5E48AA33648}" type="presOf" srcId="{1B3AF1A3-3321-4FFD-8772-45AF8D1AB4BE}" destId="{0D05E452-F35A-4920-A515-3C6A06455EC9}" srcOrd="0" destOrd="0" presId="urn:microsoft.com/office/officeart/2008/layout/VerticalCurvedList"/>
    <dgm:cxn modelId="{53CA4D36-CC91-42C2-B68F-F35354F5D17C}" type="presOf" srcId="{A093E16F-B63B-483E-B488-E7C8E59271ED}" destId="{0C8A2E13-6933-4C7A-94CB-65FE862B4439}" srcOrd="0" destOrd="0" presId="urn:microsoft.com/office/officeart/2008/layout/VerticalCurvedList"/>
    <dgm:cxn modelId="{EAF1C95C-EFC4-49C1-821F-75CD18B6D87B}" type="presOf" srcId="{EFE87D61-CB41-4437-BC13-8D9040F2D202}" destId="{11B5AE6D-6B7F-4270-95E0-025C8FBDDCC2}" srcOrd="0" destOrd="0" presId="urn:microsoft.com/office/officeart/2008/layout/VerticalCurvedList"/>
    <dgm:cxn modelId="{76CD4044-6495-4407-B1C0-E251243C17E4}" srcId="{EFE87D61-CB41-4437-BC13-8D9040F2D202}" destId="{710D5942-3F50-44EA-A741-28F1E6C62F5C}" srcOrd="3" destOrd="0" parTransId="{88890FB5-B9D5-4995-870B-CAD497F979BA}" sibTransId="{73E22DE3-B264-450A-9645-6B454895485F}"/>
    <dgm:cxn modelId="{7B0BB479-8503-4084-A761-C237FB498B70}" type="presOf" srcId="{EB04F40F-273E-4D3E-A28B-5EDEF624B2A8}" destId="{B17F0CD6-AB41-4D73-8626-C2714A0BAD49}" srcOrd="0" destOrd="0" presId="urn:microsoft.com/office/officeart/2008/layout/VerticalCurvedList"/>
    <dgm:cxn modelId="{FF656FA5-92E6-4A63-AC1C-4B2C952A0588}" type="presOf" srcId="{710D5942-3F50-44EA-A741-28F1E6C62F5C}" destId="{5E4DA0D6-B371-4ADD-8275-AA5ACB7F68BD}" srcOrd="0" destOrd="0" presId="urn:microsoft.com/office/officeart/2008/layout/VerticalCurvedList"/>
    <dgm:cxn modelId="{B43737D2-B50E-440D-82C4-7F907BA3A7C8}" type="presOf" srcId="{8616C218-288D-4814-AD18-139C6BF8236D}" destId="{F25B360B-F072-4CA5-948A-00F286B01F65}" srcOrd="0" destOrd="0" presId="urn:microsoft.com/office/officeart/2008/layout/VerticalCurvedList"/>
    <dgm:cxn modelId="{E4679DF7-B246-4294-B863-7F90B5A6E4FC}" srcId="{EFE87D61-CB41-4437-BC13-8D9040F2D202}" destId="{A093E16F-B63B-483E-B488-E7C8E59271ED}" srcOrd="2" destOrd="0" parTransId="{37C03644-D638-4802-AAD0-34CA0182F4F6}" sibTransId="{16A7BFF0-1C31-49DE-BA21-FB064037E514}"/>
    <dgm:cxn modelId="{B23623FE-3F8E-400D-BE09-3573387C6EEB}" srcId="{EFE87D61-CB41-4437-BC13-8D9040F2D202}" destId="{8616C218-288D-4814-AD18-139C6BF8236D}" srcOrd="1" destOrd="0" parTransId="{B3616380-070C-4F04-8E89-373229C9142E}" sibTransId="{B63B438C-36C5-499A-8E27-ABD26C9D25C6}"/>
    <dgm:cxn modelId="{40AEBC89-B629-480E-B570-96B222D1668F}" type="presParOf" srcId="{11B5AE6D-6B7F-4270-95E0-025C8FBDDCC2}" destId="{3CE06C15-626C-48EC-AD96-CFF402520721}" srcOrd="0" destOrd="0" presId="urn:microsoft.com/office/officeart/2008/layout/VerticalCurvedList"/>
    <dgm:cxn modelId="{65E3FCAF-D499-416D-9617-C28AB2CE3EC0}" type="presParOf" srcId="{3CE06C15-626C-48EC-AD96-CFF402520721}" destId="{E4C30B9D-C367-43BC-94A4-A96DA1BB57F9}" srcOrd="0" destOrd="0" presId="urn:microsoft.com/office/officeart/2008/layout/VerticalCurvedList"/>
    <dgm:cxn modelId="{66A498F6-EB8E-4198-8125-D697B7E48158}" type="presParOf" srcId="{E4C30B9D-C367-43BC-94A4-A96DA1BB57F9}" destId="{0B202C3D-BB62-4562-8A0C-75EF2D0DEA9E}" srcOrd="0" destOrd="0" presId="urn:microsoft.com/office/officeart/2008/layout/VerticalCurvedList"/>
    <dgm:cxn modelId="{588BEC0B-547A-4A5A-94D6-C3424F24CEE6}" type="presParOf" srcId="{E4C30B9D-C367-43BC-94A4-A96DA1BB57F9}" destId="{B17F0CD6-AB41-4D73-8626-C2714A0BAD49}" srcOrd="1" destOrd="0" presId="urn:microsoft.com/office/officeart/2008/layout/VerticalCurvedList"/>
    <dgm:cxn modelId="{37E10293-6A82-4E47-8ADC-220C614CB08E}" type="presParOf" srcId="{E4C30B9D-C367-43BC-94A4-A96DA1BB57F9}" destId="{036F6C54-025E-492C-BD8F-E2F6E0498C47}" srcOrd="2" destOrd="0" presId="urn:microsoft.com/office/officeart/2008/layout/VerticalCurvedList"/>
    <dgm:cxn modelId="{A68152F5-AC18-4F9B-8E96-1CD268257C1A}" type="presParOf" srcId="{E4C30B9D-C367-43BC-94A4-A96DA1BB57F9}" destId="{02783B91-326B-4CD0-9233-F8A343430D48}" srcOrd="3" destOrd="0" presId="urn:microsoft.com/office/officeart/2008/layout/VerticalCurvedList"/>
    <dgm:cxn modelId="{0241539A-707B-4951-9514-573687E7D661}" type="presParOf" srcId="{3CE06C15-626C-48EC-AD96-CFF402520721}" destId="{0D05E452-F35A-4920-A515-3C6A06455EC9}" srcOrd="1" destOrd="0" presId="urn:microsoft.com/office/officeart/2008/layout/VerticalCurvedList"/>
    <dgm:cxn modelId="{80DF1E72-981E-40AD-A35C-5546C1ECF4CC}" type="presParOf" srcId="{3CE06C15-626C-48EC-AD96-CFF402520721}" destId="{F2E77BC1-D642-4142-8F2B-22080E2C14F6}" srcOrd="2" destOrd="0" presId="urn:microsoft.com/office/officeart/2008/layout/VerticalCurvedList"/>
    <dgm:cxn modelId="{9606B658-6217-4417-ADA7-A25D8765475A}" type="presParOf" srcId="{F2E77BC1-D642-4142-8F2B-22080E2C14F6}" destId="{B8BBE28B-FED5-4726-8F19-7E3359109C89}" srcOrd="0" destOrd="0" presId="urn:microsoft.com/office/officeart/2008/layout/VerticalCurvedList"/>
    <dgm:cxn modelId="{9C06B39F-2D33-4BDC-AF99-C4BCCC35F979}" type="presParOf" srcId="{3CE06C15-626C-48EC-AD96-CFF402520721}" destId="{F25B360B-F072-4CA5-948A-00F286B01F65}" srcOrd="3" destOrd="0" presId="urn:microsoft.com/office/officeart/2008/layout/VerticalCurvedList"/>
    <dgm:cxn modelId="{FC0F2340-4972-49D5-981E-B796299D09DF}" type="presParOf" srcId="{3CE06C15-626C-48EC-AD96-CFF402520721}" destId="{5053D2B8-C2B4-4EBA-B8D8-511C34271C45}" srcOrd="4" destOrd="0" presId="urn:microsoft.com/office/officeart/2008/layout/VerticalCurvedList"/>
    <dgm:cxn modelId="{7E5652BD-7625-449E-B57B-B6324CDBEC06}" type="presParOf" srcId="{5053D2B8-C2B4-4EBA-B8D8-511C34271C45}" destId="{E4622073-4857-48E2-8364-9829D1168ECE}" srcOrd="0" destOrd="0" presId="urn:microsoft.com/office/officeart/2008/layout/VerticalCurvedList"/>
    <dgm:cxn modelId="{94150504-F721-458C-990C-6A414B01349B}" type="presParOf" srcId="{3CE06C15-626C-48EC-AD96-CFF402520721}" destId="{0C8A2E13-6933-4C7A-94CB-65FE862B4439}" srcOrd="5" destOrd="0" presId="urn:microsoft.com/office/officeart/2008/layout/VerticalCurvedList"/>
    <dgm:cxn modelId="{B86E69BD-E87D-4BA8-9278-BB711FF3854B}" type="presParOf" srcId="{3CE06C15-626C-48EC-AD96-CFF402520721}" destId="{786C8DA9-BCAE-4955-A47B-09098FD9F215}" srcOrd="6" destOrd="0" presId="urn:microsoft.com/office/officeart/2008/layout/VerticalCurvedList"/>
    <dgm:cxn modelId="{2F123831-5FF5-44D5-A9DC-8D6879A4313B}" type="presParOf" srcId="{786C8DA9-BCAE-4955-A47B-09098FD9F215}" destId="{487EAD2C-E46E-4597-82D9-A45A5457B9C0}" srcOrd="0" destOrd="0" presId="urn:microsoft.com/office/officeart/2008/layout/VerticalCurvedList"/>
    <dgm:cxn modelId="{BBA83BF9-838E-4911-90BC-BF38F2C3FE3F}" type="presParOf" srcId="{3CE06C15-626C-48EC-AD96-CFF402520721}" destId="{5E4DA0D6-B371-4ADD-8275-AA5ACB7F68BD}" srcOrd="7" destOrd="0" presId="urn:microsoft.com/office/officeart/2008/layout/VerticalCurvedList"/>
    <dgm:cxn modelId="{75848556-BE79-4CBA-A30D-FDA637D3F494}" type="presParOf" srcId="{3CE06C15-626C-48EC-AD96-CFF402520721}" destId="{C4F331FB-74F5-4205-AAFB-5BE10E2CF85B}" srcOrd="8" destOrd="0" presId="urn:microsoft.com/office/officeart/2008/layout/VerticalCurvedList"/>
    <dgm:cxn modelId="{290883D8-283A-4C1C-BC3F-544D7D9AD89C}" type="presParOf" srcId="{C4F331FB-74F5-4205-AAFB-5BE10E2CF85B}" destId="{56E2000B-D446-455D-B01B-CB305E315F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3F358-9802-41AE-AB98-A8DECD40D6F2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3CC70DD-6C0F-4913-94CC-D2E30FCCB670}">
      <dgm:prSet phldrT="[Text]" custT="1"/>
      <dgm:spPr/>
      <dgm:t>
        <a:bodyPr/>
        <a:lstStyle/>
        <a:p>
          <a:r>
            <a:rPr lang="en-US" sz="2800" b="1"/>
            <a:t>1</a:t>
          </a:r>
        </a:p>
      </dgm:t>
    </dgm:pt>
    <dgm:pt modelId="{F62DCF91-C716-4C63-8B1F-DAE422990C8B}" type="parTrans" cxnId="{C8CB6CBB-D840-4B1F-BD77-9C7A1B9F9E08}">
      <dgm:prSet/>
      <dgm:spPr/>
      <dgm:t>
        <a:bodyPr/>
        <a:lstStyle/>
        <a:p>
          <a:endParaRPr lang="en-US"/>
        </a:p>
      </dgm:t>
    </dgm:pt>
    <dgm:pt modelId="{C62D47E8-8857-4D1D-8768-E1504BE71478}" type="sibTrans" cxnId="{C8CB6CBB-D840-4B1F-BD77-9C7A1B9F9E08}">
      <dgm:prSet/>
      <dgm:spPr/>
      <dgm:t>
        <a:bodyPr/>
        <a:lstStyle/>
        <a:p>
          <a:endParaRPr lang="en-US"/>
        </a:p>
      </dgm:t>
    </dgm:pt>
    <dgm:pt modelId="{68A1A6A9-FCAE-4463-B7A7-BA1274503803}">
      <dgm:prSet phldrT="[Text]"/>
      <dgm:spPr/>
      <dgm:t>
        <a:bodyPr/>
        <a:lstStyle/>
        <a:p>
          <a:pPr>
            <a:buNone/>
          </a:pPr>
          <a:r>
            <a:rPr lang="en-US"/>
            <a:t>Nội dung 1</a:t>
          </a:r>
        </a:p>
      </dgm:t>
    </dgm:pt>
    <dgm:pt modelId="{C6531434-20BD-4FFB-8DD4-FF0A6275CA7D}" type="parTrans" cxnId="{B17B8B73-9F91-461F-8455-5B6285624669}">
      <dgm:prSet/>
      <dgm:spPr/>
      <dgm:t>
        <a:bodyPr/>
        <a:lstStyle/>
        <a:p>
          <a:endParaRPr lang="en-US"/>
        </a:p>
      </dgm:t>
    </dgm:pt>
    <dgm:pt modelId="{3296D732-F993-46B5-815C-C99A8EB9B378}" type="sibTrans" cxnId="{B17B8B73-9F91-461F-8455-5B6285624669}">
      <dgm:prSet/>
      <dgm:spPr/>
      <dgm:t>
        <a:bodyPr/>
        <a:lstStyle/>
        <a:p>
          <a:endParaRPr lang="en-US"/>
        </a:p>
      </dgm:t>
    </dgm:pt>
    <dgm:pt modelId="{8BD6233F-EB34-444D-84A2-97A79E739545}">
      <dgm:prSet phldrT="[Text]" custT="1"/>
      <dgm:spPr/>
      <dgm:t>
        <a:bodyPr/>
        <a:lstStyle/>
        <a:p>
          <a:r>
            <a:rPr lang="en-US" sz="2800" b="1"/>
            <a:t>2</a:t>
          </a:r>
        </a:p>
      </dgm:t>
    </dgm:pt>
    <dgm:pt modelId="{BFE37B75-CCB6-4AE3-ACDC-9A2A09805C63}" type="parTrans" cxnId="{03562790-903F-4AC0-A80D-26D9596B8CE9}">
      <dgm:prSet/>
      <dgm:spPr/>
      <dgm:t>
        <a:bodyPr/>
        <a:lstStyle/>
        <a:p>
          <a:endParaRPr lang="en-US"/>
        </a:p>
      </dgm:t>
    </dgm:pt>
    <dgm:pt modelId="{AFA1C6B7-92C0-4D1B-A602-0AD1B508E529}" type="sibTrans" cxnId="{03562790-903F-4AC0-A80D-26D9596B8CE9}">
      <dgm:prSet/>
      <dgm:spPr/>
      <dgm:t>
        <a:bodyPr/>
        <a:lstStyle/>
        <a:p>
          <a:endParaRPr lang="en-US"/>
        </a:p>
      </dgm:t>
    </dgm:pt>
    <dgm:pt modelId="{0C0ACE5D-5611-46E2-96DA-4118CB0B9C8D}">
      <dgm:prSet phldrT="[Text]"/>
      <dgm:spPr/>
      <dgm:t>
        <a:bodyPr/>
        <a:lstStyle/>
        <a:p>
          <a:pPr>
            <a:buNone/>
          </a:pPr>
          <a:r>
            <a:rPr lang="en-US"/>
            <a:t>Nội dung 2</a:t>
          </a:r>
        </a:p>
      </dgm:t>
    </dgm:pt>
    <dgm:pt modelId="{9CAA3306-6B68-458B-8066-0B4656561B63}" type="parTrans" cxnId="{95A5431B-9675-47EE-8C4C-951AD0E01B4F}">
      <dgm:prSet/>
      <dgm:spPr/>
      <dgm:t>
        <a:bodyPr/>
        <a:lstStyle/>
        <a:p>
          <a:endParaRPr lang="en-US"/>
        </a:p>
      </dgm:t>
    </dgm:pt>
    <dgm:pt modelId="{C79BB1D2-F890-41E1-B27C-C1ADAFE2EE1C}" type="sibTrans" cxnId="{95A5431B-9675-47EE-8C4C-951AD0E01B4F}">
      <dgm:prSet/>
      <dgm:spPr/>
      <dgm:t>
        <a:bodyPr/>
        <a:lstStyle/>
        <a:p>
          <a:endParaRPr lang="en-US"/>
        </a:p>
      </dgm:t>
    </dgm:pt>
    <dgm:pt modelId="{7D391297-49CC-457A-968C-53C1B5337E2B}">
      <dgm:prSet phldrT="[Text]" custT="1"/>
      <dgm:spPr/>
      <dgm:t>
        <a:bodyPr/>
        <a:lstStyle/>
        <a:p>
          <a:r>
            <a:rPr lang="en-US" sz="2800" b="1"/>
            <a:t>3</a:t>
          </a:r>
        </a:p>
      </dgm:t>
    </dgm:pt>
    <dgm:pt modelId="{DC6C9432-95AC-4427-98BE-792F7A422ECB}" type="parTrans" cxnId="{A235822C-FE8F-414B-994F-F96D0FB98C6B}">
      <dgm:prSet/>
      <dgm:spPr/>
      <dgm:t>
        <a:bodyPr/>
        <a:lstStyle/>
        <a:p>
          <a:endParaRPr lang="en-US"/>
        </a:p>
      </dgm:t>
    </dgm:pt>
    <dgm:pt modelId="{75092F0C-2F21-447A-8921-DEE095A5A007}" type="sibTrans" cxnId="{A235822C-FE8F-414B-994F-F96D0FB98C6B}">
      <dgm:prSet/>
      <dgm:spPr/>
      <dgm:t>
        <a:bodyPr/>
        <a:lstStyle/>
        <a:p>
          <a:endParaRPr lang="en-US"/>
        </a:p>
      </dgm:t>
    </dgm:pt>
    <dgm:pt modelId="{34AB88EA-8681-402F-8431-A669B79FB7A8}">
      <dgm:prSet phldrT="[Text]"/>
      <dgm:spPr/>
      <dgm:t>
        <a:bodyPr/>
        <a:lstStyle/>
        <a:p>
          <a:pPr>
            <a:buNone/>
          </a:pPr>
          <a:r>
            <a:rPr lang="en-US"/>
            <a:t>Nội dung 3</a:t>
          </a:r>
        </a:p>
      </dgm:t>
    </dgm:pt>
    <dgm:pt modelId="{6CFD2B74-4ACE-4107-89F3-56C2BD154C8F}" type="parTrans" cxnId="{9174BB06-733D-4C78-950D-F6001D8681E1}">
      <dgm:prSet/>
      <dgm:spPr/>
      <dgm:t>
        <a:bodyPr/>
        <a:lstStyle/>
        <a:p>
          <a:endParaRPr lang="en-US"/>
        </a:p>
      </dgm:t>
    </dgm:pt>
    <dgm:pt modelId="{39A7FCB5-905B-4CD9-8E9C-C45EA5A545DB}" type="sibTrans" cxnId="{9174BB06-733D-4C78-950D-F6001D8681E1}">
      <dgm:prSet/>
      <dgm:spPr/>
      <dgm:t>
        <a:bodyPr/>
        <a:lstStyle/>
        <a:p>
          <a:endParaRPr lang="en-US"/>
        </a:p>
      </dgm:t>
    </dgm:pt>
    <dgm:pt modelId="{DBDCEAF9-EA78-4603-ADEF-052523029E76}">
      <dgm:prSet custT="1"/>
      <dgm:spPr/>
      <dgm:t>
        <a:bodyPr/>
        <a:lstStyle/>
        <a:p>
          <a:r>
            <a:rPr lang="en-US" sz="2800" b="1"/>
            <a:t>4</a:t>
          </a:r>
        </a:p>
      </dgm:t>
    </dgm:pt>
    <dgm:pt modelId="{7AF665F2-62A9-480E-9016-F72DE2C86240}" type="parTrans" cxnId="{6060D4E7-A005-49D7-98A6-C7090189CDA6}">
      <dgm:prSet/>
      <dgm:spPr/>
      <dgm:t>
        <a:bodyPr/>
        <a:lstStyle/>
        <a:p>
          <a:endParaRPr lang="en-US"/>
        </a:p>
      </dgm:t>
    </dgm:pt>
    <dgm:pt modelId="{1DD3BF37-2A5E-4C73-BEC7-A5D40E8499CD}" type="sibTrans" cxnId="{6060D4E7-A005-49D7-98A6-C7090189CDA6}">
      <dgm:prSet/>
      <dgm:spPr/>
      <dgm:t>
        <a:bodyPr/>
        <a:lstStyle/>
        <a:p>
          <a:endParaRPr lang="en-US"/>
        </a:p>
      </dgm:t>
    </dgm:pt>
    <dgm:pt modelId="{73D92927-3EEE-4D03-AAC2-FB55741E747A}">
      <dgm:prSet/>
      <dgm:spPr/>
      <dgm:t>
        <a:bodyPr/>
        <a:lstStyle/>
        <a:p>
          <a:pPr>
            <a:buNone/>
          </a:pPr>
          <a:r>
            <a:rPr lang="en-US"/>
            <a:t>Nội dung 4</a:t>
          </a:r>
        </a:p>
      </dgm:t>
    </dgm:pt>
    <dgm:pt modelId="{776D6E45-AFDC-4A46-A7F1-FA767D2AFD58}" type="parTrans" cxnId="{135581C4-CD06-4337-8F17-8377E11AD724}">
      <dgm:prSet/>
      <dgm:spPr/>
      <dgm:t>
        <a:bodyPr/>
        <a:lstStyle/>
        <a:p>
          <a:endParaRPr lang="en-US"/>
        </a:p>
      </dgm:t>
    </dgm:pt>
    <dgm:pt modelId="{E694AF9D-8AB8-443F-AC38-1E36420F5FEA}" type="sibTrans" cxnId="{135581C4-CD06-4337-8F17-8377E11AD724}">
      <dgm:prSet/>
      <dgm:spPr/>
      <dgm:t>
        <a:bodyPr/>
        <a:lstStyle/>
        <a:p>
          <a:endParaRPr lang="en-US"/>
        </a:p>
      </dgm:t>
    </dgm:pt>
    <dgm:pt modelId="{7FAB7345-5AAC-476B-878A-1E44DEE923F1}">
      <dgm:prSet custT="1"/>
      <dgm:spPr/>
      <dgm:t>
        <a:bodyPr/>
        <a:lstStyle/>
        <a:p>
          <a:r>
            <a:rPr lang="en-US" sz="2800" b="1"/>
            <a:t>5</a:t>
          </a:r>
        </a:p>
      </dgm:t>
    </dgm:pt>
    <dgm:pt modelId="{D60CE3F5-745B-4BFB-8A9B-EEF89708AB51}" type="parTrans" cxnId="{6813C3BE-F32F-4E1A-ACCC-B3DD3F0BB34B}">
      <dgm:prSet/>
      <dgm:spPr/>
      <dgm:t>
        <a:bodyPr/>
        <a:lstStyle/>
        <a:p>
          <a:endParaRPr lang="en-US"/>
        </a:p>
      </dgm:t>
    </dgm:pt>
    <dgm:pt modelId="{8624BE7D-7AC0-4AA7-AFDA-588407BE2119}" type="sibTrans" cxnId="{6813C3BE-F32F-4E1A-ACCC-B3DD3F0BB34B}">
      <dgm:prSet/>
      <dgm:spPr/>
      <dgm:t>
        <a:bodyPr/>
        <a:lstStyle/>
        <a:p>
          <a:endParaRPr lang="en-US"/>
        </a:p>
      </dgm:t>
    </dgm:pt>
    <dgm:pt modelId="{742C36B1-F7F2-4931-AE30-08CCBDF81789}">
      <dgm:prSet/>
      <dgm:spPr/>
      <dgm:t>
        <a:bodyPr/>
        <a:lstStyle/>
        <a:p>
          <a:pPr>
            <a:buNone/>
          </a:pPr>
          <a:r>
            <a:rPr lang="en-US"/>
            <a:t>Nội dung 5</a:t>
          </a:r>
        </a:p>
      </dgm:t>
    </dgm:pt>
    <dgm:pt modelId="{1B7D6B22-2F90-4C26-A9D6-A17ECF9BC265}" type="parTrans" cxnId="{F0A03F48-9012-4654-992A-15643A1AAA56}">
      <dgm:prSet/>
      <dgm:spPr/>
      <dgm:t>
        <a:bodyPr/>
        <a:lstStyle/>
        <a:p>
          <a:endParaRPr lang="en-US"/>
        </a:p>
      </dgm:t>
    </dgm:pt>
    <dgm:pt modelId="{41547889-30C6-47E9-AA81-27FB5A6D6225}" type="sibTrans" cxnId="{F0A03F48-9012-4654-992A-15643A1AAA56}">
      <dgm:prSet/>
      <dgm:spPr/>
      <dgm:t>
        <a:bodyPr/>
        <a:lstStyle/>
        <a:p>
          <a:endParaRPr lang="en-US"/>
        </a:p>
      </dgm:t>
    </dgm:pt>
    <dgm:pt modelId="{E74800DD-5153-4E99-9DE6-A9FD71463A0A}" type="pres">
      <dgm:prSet presAssocID="{E033F358-9802-41AE-AB98-A8DECD40D6F2}" presName="linearFlow" presStyleCnt="0">
        <dgm:presLayoutVars>
          <dgm:dir/>
          <dgm:animLvl val="lvl"/>
          <dgm:resizeHandles val="exact"/>
        </dgm:presLayoutVars>
      </dgm:prSet>
      <dgm:spPr/>
    </dgm:pt>
    <dgm:pt modelId="{FA78C1B0-E846-4A62-A790-156BAA59CD2D}" type="pres">
      <dgm:prSet presAssocID="{73CC70DD-6C0F-4913-94CC-D2E30FCCB670}" presName="composite" presStyleCnt="0"/>
      <dgm:spPr/>
    </dgm:pt>
    <dgm:pt modelId="{E640860F-0639-4455-9D61-EF02EF3C0A19}" type="pres">
      <dgm:prSet presAssocID="{73CC70DD-6C0F-4913-94CC-D2E30FCCB670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C292F6CF-8146-4DE2-A712-3CBEE0ECFC58}" type="pres">
      <dgm:prSet presAssocID="{73CC70DD-6C0F-4913-94CC-D2E30FCCB670}" presName="descendantText" presStyleLbl="alignAcc1" presStyleIdx="0" presStyleCnt="5" custLinFactNeighborX="0" custLinFactNeighborY="1959">
        <dgm:presLayoutVars>
          <dgm:bulletEnabled val="1"/>
        </dgm:presLayoutVars>
      </dgm:prSet>
      <dgm:spPr/>
    </dgm:pt>
    <dgm:pt modelId="{956B080A-1444-4C3C-98B5-2006A89FA9B0}" type="pres">
      <dgm:prSet presAssocID="{C62D47E8-8857-4D1D-8768-E1504BE71478}" presName="sp" presStyleCnt="0"/>
      <dgm:spPr/>
    </dgm:pt>
    <dgm:pt modelId="{678D53D6-7C4E-455C-9A57-FA91240DD292}" type="pres">
      <dgm:prSet presAssocID="{8BD6233F-EB34-444D-84A2-97A79E739545}" presName="composite" presStyleCnt="0"/>
      <dgm:spPr/>
    </dgm:pt>
    <dgm:pt modelId="{B15EE4BE-4366-4ED1-8E3C-53EFF016FFE7}" type="pres">
      <dgm:prSet presAssocID="{8BD6233F-EB34-444D-84A2-97A79E739545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9C0E2567-F65F-4F39-92AE-F9CF767DEAF8}" type="pres">
      <dgm:prSet presAssocID="{8BD6233F-EB34-444D-84A2-97A79E739545}" presName="descendantText" presStyleLbl="alignAcc1" presStyleIdx="1" presStyleCnt="5">
        <dgm:presLayoutVars>
          <dgm:bulletEnabled val="1"/>
        </dgm:presLayoutVars>
      </dgm:prSet>
      <dgm:spPr/>
    </dgm:pt>
    <dgm:pt modelId="{6930B029-2E28-4316-9D8C-7C4226F150B5}" type="pres">
      <dgm:prSet presAssocID="{AFA1C6B7-92C0-4D1B-A602-0AD1B508E529}" presName="sp" presStyleCnt="0"/>
      <dgm:spPr/>
    </dgm:pt>
    <dgm:pt modelId="{E89291BB-676E-47AE-9BE7-AB206F43FA56}" type="pres">
      <dgm:prSet presAssocID="{7D391297-49CC-457A-968C-53C1B5337E2B}" presName="composite" presStyleCnt="0"/>
      <dgm:spPr/>
    </dgm:pt>
    <dgm:pt modelId="{31470299-C274-4FFB-9B49-7BFFB467D603}" type="pres">
      <dgm:prSet presAssocID="{7D391297-49CC-457A-968C-53C1B5337E2B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D6E3C408-F745-4476-AE48-996E704C737F}" type="pres">
      <dgm:prSet presAssocID="{7D391297-49CC-457A-968C-53C1B5337E2B}" presName="descendantText" presStyleLbl="alignAcc1" presStyleIdx="2" presStyleCnt="5">
        <dgm:presLayoutVars>
          <dgm:bulletEnabled val="1"/>
        </dgm:presLayoutVars>
      </dgm:prSet>
      <dgm:spPr/>
    </dgm:pt>
    <dgm:pt modelId="{FA7E330C-5286-49C1-B120-7CDEDB13FC1F}" type="pres">
      <dgm:prSet presAssocID="{75092F0C-2F21-447A-8921-DEE095A5A007}" presName="sp" presStyleCnt="0"/>
      <dgm:spPr/>
    </dgm:pt>
    <dgm:pt modelId="{91BA2C75-87F7-4F99-AF0B-7B8AA80C8C5B}" type="pres">
      <dgm:prSet presAssocID="{DBDCEAF9-EA78-4603-ADEF-052523029E76}" presName="composite" presStyleCnt="0"/>
      <dgm:spPr/>
    </dgm:pt>
    <dgm:pt modelId="{73F34462-AF5B-4160-88EF-D0D217035518}" type="pres">
      <dgm:prSet presAssocID="{DBDCEAF9-EA78-4603-ADEF-052523029E76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04F2F1E0-C21D-4EBC-AA1F-0EB75B3B4073}" type="pres">
      <dgm:prSet presAssocID="{DBDCEAF9-EA78-4603-ADEF-052523029E76}" presName="descendantText" presStyleLbl="alignAcc1" presStyleIdx="3" presStyleCnt="5">
        <dgm:presLayoutVars>
          <dgm:bulletEnabled val="1"/>
        </dgm:presLayoutVars>
      </dgm:prSet>
      <dgm:spPr/>
    </dgm:pt>
    <dgm:pt modelId="{99928235-E5BD-4694-8788-94606B6C5314}" type="pres">
      <dgm:prSet presAssocID="{1DD3BF37-2A5E-4C73-BEC7-A5D40E8499CD}" presName="sp" presStyleCnt="0"/>
      <dgm:spPr/>
    </dgm:pt>
    <dgm:pt modelId="{16582EF3-54E2-497A-9D1A-349FDBDA677A}" type="pres">
      <dgm:prSet presAssocID="{7FAB7345-5AAC-476B-878A-1E44DEE923F1}" presName="composite" presStyleCnt="0"/>
      <dgm:spPr/>
    </dgm:pt>
    <dgm:pt modelId="{0054DEC5-C1EC-4A9A-A3E8-CAF5B289968D}" type="pres">
      <dgm:prSet presAssocID="{7FAB7345-5AAC-476B-878A-1E44DEE923F1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AFE8CB15-EA54-463D-B77C-9F6811FA0EC2}" type="pres">
      <dgm:prSet presAssocID="{7FAB7345-5AAC-476B-878A-1E44DEE923F1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FFC49C03-0F6C-4295-90E0-23CFF5DB9655}" type="presOf" srcId="{8BD6233F-EB34-444D-84A2-97A79E739545}" destId="{B15EE4BE-4366-4ED1-8E3C-53EFF016FFE7}" srcOrd="0" destOrd="0" presId="urn:microsoft.com/office/officeart/2005/8/layout/chevron2"/>
    <dgm:cxn modelId="{9174BB06-733D-4C78-950D-F6001D8681E1}" srcId="{7D391297-49CC-457A-968C-53C1B5337E2B}" destId="{34AB88EA-8681-402F-8431-A669B79FB7A8}" srcOrd="0" destOrd="0" parTransId="{6CFD2B74-4ACE-4107-89F3-56C2BD154C8F}" sibTransId="{39A7FCB5-905B-4CD9-8E9C-C45EA5A545DB}"/>
    <dgm:cxn modelId="{43981412-D227-49F2-8BC2-E42040541F93}" type="presOf" srcId="{7FAB7345-5AAC-476B-878A-1E44DEE923F1}" destId="{0054DEC5-C1EC-4A9A-A3E8-CAF5B289968D}" srcOrd="0" destOrd="0" presId="urn:microsoft.com/office/officeart/2005/8/layout/chevron2"/>
    <dgm:cxn modelId="{259D5716-8B06-48AB-87CF-60E8C798F294}" type="presOf" srcId="{34AB88EA-8681-402F-8431-A669B79FB7A8}" destId="{D6E3C408-F745-4476-AE48-996E704C737F}" srcOrd="0" destOrd="0" presId="urn:microsoft.com/office/officeart/2005/8/layout/chevron2"/>
    <dgm:cxn modelId="{95A5431B-9675-47EE-8C4C-951AD0E01B4F}" srcId="{8BD6233F-EB34-444D-84A2-97A79E739545}" destId="{0C0ACE5D-5611-46E2-96DA-4118CB0B9C8D}" srcOrd="0" destOrd="0" parTransId="{9CAA3306-6B68-458B-8066-0B4656561B63}" sibTransId="{C79BB1D2-F890-41E1-B27C-C1ADAFE2EE1C}"/>
    <dgm:cxn modelId="{A235822C-FE8F-414B-994F-F96D0FB98C6B}" srcId="{E033F358-9802-41AE-AB98-A8DECD40D6F2}" destId="{7D391297-49CC-457A-968C-53C1B5337E2B}" srcOrd="2" destOrd="0" parTransId="{DC6C9432-95AC-4427-98BE-792F7A422ECB}" sibTransId="{75092F0C-2F21-447A-8921-DEE095A5A007}"/>
    <dgm:cxn modelId="{16F6AF33-38BD-42F6-B2AA-D856DA38F600}" type="presOf" srcId="{73CC70DD-6C0F-4913-94CC-D2E30FCCB670}" destId="{E640860F-0639-4455-9D61-EF02EF3C0A19}" srcOrd="0" destOrd="0" presId="urn:microsoft.com/office/officeart/2005/8/layout/chevron2"/>
    <dgm:cxn modelId="{EC89545B-492C-4A82-A84B-2667998C1DE9}" type="presOf" srcId="{73D92927-3EEE-4D03-AAC2-FB55741E747A}" destId="{04F2F1E0-C21D-4EBC-AA1F-0EB75B3B4073}" srcOrd="0" destOrd="0" presId="urn:microsoft.com/office/officeart/2005/8/layout/chevron2"/>
    <dgm:cxn modelId="{EBBEAC5E-2029-461B-8C6B-5F58088BE75A}" type="presOf" srcId="{742C36B1-F7F2-4931-AE30-08CCBDF81789}" destId="{AFE8CB15-EA54-463D-B77C-9F6811FA0EC2}" srcOrd="0" destOrd="0" presId="urn:microsoft.com/office/officeart/2005/8/layout/chevron2"/>
    <dgm:cxn modelId="{F0A03F48-9012-4654-992A-15643A1AAA56}" srcId="{7FAB7345-5AAC-476B-878A-1E44DEE923F1}" destId="{742C36B1-F7F2-4931-AE30-08CCBDF81789}" srcOrd="0" destOrd="0" parTransId="{1B7D6B22-2F90-4C26-A9D6-A17ECF9BC265}" sibTransId="{41547889-30C6-47E9-AA81-27FB5A6D6225}"/>
    <dgm:cxn modelId="{B17B8B73-9F91-461F-8455-5B6285624669}" srcId="{73CC70DD-6C0F-4913-94CC-D2E30FCCB670}" destId="{68A1A6A9-FCAE-4463-B7A7-BA1274503803}" srcOrd="0" destOrd="0" parTransId="{C6531434-20BD-4FFB-8DD4-FF0A6275CA7D}" sibTransId="{3296D732-F993-46B5-815C-C99A8EB9B378}"/>
    <dgm:cxn modelId="{2C63AF75-192C-44F1-9D1B-492FA0A5B461}" type="presOf" srcId="{DBDCEAF9-EA78-4603-ADEF-052523029E76}" destId="{73F34462-AF5B-4160-88EF-D0D217035518}" srcOrd="0" destOrd="0" presId="urn:microsoft.com/office/officeart/2005/8/layout/chevron2"/>
    <dgm:cxn modelId="{03562790-903F-4AC0-A80D-26D9596B8CE9}" srcId="{E033F358-9802-41AE-AB98-A8DECD40D6F2}" destId="{8BD6233F-EB34-444D-84A2-97A79E739545}" srcOrd="1" destOrd="0" parTransId="{BFE37B75-CCB6-4AE3-ACDC-9A2A09805C63}" sibTransId="{AFA1C6B7-92C0-4D1B-A602-0AD1B508E529}"/>
    <dgm:cxn modelId="{3A0A7C93-B5F0-475D-A368-A7CB25C04C9B}" type="presOf" srcId="{7D391297-49CC-457A-968C-53C1B5337E2B}" destId="{31470299-C274-4FFB-9B49-7BFFB467D603}" srcOrd="0" destOrd="0" presId="urn:microsoft.com/office/officeart/2005/8/layout/chevron2"/>
    <dgm:cxn modelId="{733C04A2-2675-4002-8E7D-65032F322C71}" type="presOf" srcId="{E033F358-9802-41AE-AB98-A8DECD40D6F2}" destId="{E74800DD-5153-4E99-9DE6-A9FD71463A0A}" srcOrd="0" destOrd="0" presId="urn:microsoft.com/office/officeart/2005/8/layout/chevron2"/>
    <dgm:cxn modelId="{C8CB6CBB-D840-4B1F-BD77-9C7A1B9F9E08}" srcId="{E033F358-9802-41AE-AB98-A8DECD40D6F2}" destId="{73CC70DD-6C0F-4913-94CC-D2E30FCCB670}" srcOrd="0" destOrd="0" parTransId="{F62DCF91-C716-4C63-8B1F-DAE422990C8B}" sibTransId="{C62D47E8-8857-4D1D-8768-E1504BE71478}"/>
    <dgm:cxn modelId="{6813C3BE-F32F-4E1A-ACCC-B3DD3F0BB34B}" srcId="{E033F358-9802-41AE-AB98-A8DECD40D6F2}" destId="{7FAB7345-5AAC-476B-878A-1E44DEE923F1}" srcOrd="4" destOrd="0" parTransId="{D60CE3F5-745B-4BFB-8A9B-EEF89708AB51}" sibTransId="{8624BE7D-7AC0-4AA7-AFDA-588407BE2119}"/>
    <dgm:cxn modelId="{135581C4-CD06-4337-8F17-8377E11AD724}" srcId="{DBDCEAF9-EA78-4603-ADEF-052523029E76}" destId="{73D92927-3EEE-4D03-AAC2-FB55741E747A}" srcOrd="0" destOrd="0" parTransId="{776D6E45-AFDC-4A46-A7F1-FA767D2AFD58}" sibTransId="{E694AF9D-8AB8-443F-AC38-1E36420F5FEA}"/>
    <dgm:cxn modelId="{B1C439D4-0188-412A-8DD3-1635C70217E7}" type="presOf" srcId="{0C0ACE5D-5611-46E2-96DA-4118CB0B9C8D}" destId="{9C0E2567-F65F-4F39-92AE-F9CF767DEAF8}" srcOrd="0" destOrd="0" presId="urn:microsoft.com/office/officeart/2005/8/layout/chevron2"/>
    <dgm:cxn modelId="{51E716D9-9492-4A18-A6CD-252713BF9215}" type="presOf" srcId="{68A1A6A9-FCAE-4463-B7A7-BA1274503803}" destId="{C292F6CF-8146-4DE2-A712-3CBEE0ECFC58}" srcOrd="0" destOrd="0" presId="urn:microsoft.com/office/officeart/2005/8/layout/chevron2"/>
    <dgm:cxn modelId="{6060D4E7-A005-49D7-98A6-C7090189CDA6}" srcId="{E033F358-9802-41AE-AB98-A8DECD40D6F2}" destId="{DBDCEAF9-EA78-4603-ADEF-052523029E76}" srcOrd="3" destOrd="0" parTransId="{7AF665F2-62A9-480E-9016-F72DE2C86240}" sibTransId="{1DD3BF37-2A5E-4C73-BEC7-A5D40E8499CD}"/>
    <dgm:cxn modelId="{90F65E20-FEE8-4D9B-98D4-492EA8968071}" type="presParOf" srcId="{E74800DD-5153-4E99-9DE6-A9FD71463A0A}" destId="{FA78C1B0-E846-4A62-A790-156BAA59CD2D}" srcOrd="0" destOrd="0" presId="urn:microsoft.com/office/officeart/2005/8/layout/chevron2"/>
    <dgm:cxn modelId="{5DEA54FC-3BF2-4187-9D58-2BF090EB9CC8}" type="presParOf" srcId="{FA78C1B0-E846-4A62-A790-156BAA59CD2D}" destId="{E640860F-0639-4455-9D61-EF02EF3C0A19}" srcOrd="0" destOrd="0" presId="urn:microsoft.com/office/officeart/2005/8/layout/chevron2"/>
    <dgm:cxn modelId="{7DA1A177-AC78-4D02-B33B-C6B1F76A1240}" type="presParOf" srcId="{FA78C1B0-E846-4A62-A790-156BAA59CD2D}" destId="{C292F6CF-8146-4DE2-A712-3CBEE0ECFC58}" srcOrd="1" destOrd="0" presId="urn:microsoft.com/office/officeart/2005/8/layout/chevron2"/>
    <dgm:cxn modelId="{0026C395-4CDD-4A3C-AABF-D061C3708DAD}" type="presParOf" srcId="{E74800DD-5153-4E99-9DE6-A9FD71463A0A}" destId="{956B080A-1444-4C3C-98B5-2006A89FA9B0}" srcOrd="1" destOrd="0" presId="urn:microsoft.com/office/officeart/2005/8/layout/chevron2"/>
    <dgm:cxn modelId="{FD2703FE-023B-4BC6-A4BE-4706C96F1F74}" type="presParOf" srcId="{E74800DD-5153-4E99-9DE6-A9FD71463A0A}" destId="{678D53D6-7C4E-455C-9A57-FA91240DD292}" srcOrd="2" destOrd="0" presId="urn:microsoft.com/office/officeart/2005/8/layout/chevron2"/>
    <dgm:cxn modelId="{812CCF4A-24BE-4BF1-94DE-4AD945A4D392}" type="presParOf" srcId="{678D53D6-7C4E-455C-9A57-FA91240DD292}" destId="{B15EE4BE-4366-4ED1-8E3C-53EFF016FFE7}" srcOrd="0" destOrd="0" presId="urn:microsoft.com/office/officeart/2005/8/layout/chevron2"/>
    <dgm:cxn modelId="{EB86CA56-1349-4DD7-9378-E0AC9C0688C2}" type="presParOf" srcId="{678D53D6-7C4E-455C-9A57-FA91240DD292}" destId="{9C0E2567-F65F-4F39-92AE-F9CF767DEAF8}" srcOrd="1" destOrd="0" presId="urn:microsoft.com/office/officeart/2005/8/layout/chevron2"/>
    <dgm:cxn modelId="{DCB14DF3-1947-4657-AF64-A6C7AA8482BF}" type="presParOf" srcId="{E74800DD-5153-4E99-9DE6-A9FD71463A0A}" destId="{6930B029-2E28-4316-9D8C-7C4226F150B5}" srcOrd="3" destOrd="0" presId="urn:microsoft.com/office/officeart/2005/8/layout/chevron2"/>
    <dgm:cxn modelId="{B897B8D9-B96E-4FFF-8E17-D5C87E3BE070}" type="presParOf" srcId="{E74800DD-5153-4E99-9DE6-A9FD71463A0A}" destId="{E89291BB-676E-47AE-9BE7-AB206F43FA56}" srcOrd="4" destOrd="0" presId="urn:microsoft.com/office/officeart/2005/8/layout/chevron2"/>
    <dgm:cxn modelId="{79E842C7-CC35-4E7E-80B3-3D2270FD893A}" type="presParOf" srcId="{E89291BB-676E-47AE-9BE7-AB206F43FA56}" destId="{31470299-C274-4FFB-9B49-7BFFB467D603}" srcOrd="0" destOrd="0" presId="urn:microsoft.com/office/officeart/2005/8/layout/chevron2"/>
    <dgm:cxn modelId="{E46E04C8-6E10-4526-BCCD-45C4A6CFDB54}" type="presParOf" srcId="{E89291BB-676E-47AE-9BE7-AB206F43FA56}" destId="{D6E3C408-F745-4476-AE48-996E704C737F}" srcOrd="1" destOrd="0" presId="urn:microsoft.com/office/officeart/2005/8/layout/chevron2"/>
    <dgm:cxn modelId="{FD298D48-EFE7-4D13-BAA1-EBF5C5DF801B}" type="presParOf" srcId="{E74800DD-5153-4E99-9DE6-A9FD71463A0A}" destId="{FA7E330C-5286-49C1-B120-7CDEDB13FC1F}" srcOrd="5" destOrd="0" presId="urn:microsoft.com/office/officeart/2005/8/layout/chevron2"/>
    <dgm:cxn modelId="{6A9BEBFE-A77C-4CDA-BEA8-DD1C0071951F}" type="presParOf" srcId="{E74800DD-5153-4E99-9DE6-A9FD71463A0A}" destId="{91BA2C75-87F7-4F99-AF0B-7B8AA80C8C5B}" srcOrd="6" destOrd="0" presId="urn:microsoft.com/office/officeart/2005/8/layout/chevron2"/>
    <dgm:cxn modelId="{B8FF27BF-40C9-4407-8C19-936E3596B9FF}" type="presParOf" srcId="{91BA2C75-87F7-4F99-AF0B-7B8AA80C8C5B}" destId="{73F34462-AF5B-4160-88EF-D0D217035518}" srcOrd="0" destOrd="0" presId="urn:microsoft.com/office/officeart/2005/8/layout/chevron2"/>
    <dgm:cxn modelId="{EABB9112-0B4F-4FB3-A2DD-A6528F8CE2E5}" type="presParOf" srcId="{91BA2C75-87F7-4F99-AF0B-7B8AA80C8C5B}" destId="{04F2F1E0-C21D-4EBC-AA1F-0EB75B3B4073}" srcOrd="1" destOrd="0" presId="urn:microsoft.com/office/officeart/2005/8/layout/chevron2"/>
    <dgm:cxn modelId="{18C6BFD7-5959-44AE-BD7E-B4D434872585}" type="presParOf" srcId="{E74800DD-5153-4E99-9DE6-A9FD71463A0A}" destId="{99928235-E5BD-4694-8788-94606B6C5314}" srcOrd="7" destOrd="0" presId="urn:microsoft.com/office/officeart/2005/8/layout/chevron2"/>
    <dgm:cxn modelId="{E4921E05-D71E-428D-9E61-910BF5212998}" type="presParOf" srcId="{E74800DD-5153-4E99-9DE6-A9FD71463A0A}" destId="{16582EF3-54E2-497A-9D1A-349FDBDA677A}" srcOrd="8" destOrd="0" presId="urn:microsoft.com/office/officeart/2005/8/layout/chevron2"/>
    <dgm:cxn modelId="{B5E79795-83C9-4EB9-B17D-A96DD531FA19}" type="presParOf" srcId="{16582EF3-54E2-497A-9D1A-349FDBDA677A}" destId="{0054DEC5-C1EC-4A9A-A3E8-CAF5B289968D}" srcOrd="0" destOrd="0" presId="urn:microsoft.com/office/officeart/2005/8/layout/chevron2"/>
    <dgm:cxn modelId="{EA6938F3-4638-4C04-9E4B-50E17A67A488}" type="presParOf" srcId="{16582EF3-54E2-497A-9D1A-349FDBDA677A}" destId="{AFE8CB15-EA54-463D-B77C-9F6811FA0E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16E84-8750-4D57-B6DE-C781298C8D3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777D26B-612C-4AE7-8BCB-B934CB672562}">
      <dgm:prSet phldrT="[Text]" custT="1"/>
      <dgm:spPr/>
      <dgm:t>
        <a:bodyPr/>
        <a:lstStyle/>
        <a:p>
          <a:r>
            <a:rPr lang="en-US" sz="1600" b="0"/>
            <a:t>Phần 1</a:t>
          </a:r>
        </a:p>
      </dgm:t>
    </dgm:pt>
    <dgm:pt modelId="{F289C2DA-4825-44BC-B3C5-345221B9FFF9}" type="parTrans" cxnId="{3BEDE0A7-5EAF-45C3-B183-25B598FCCAD9}">
      <dgm:prSet/>
      <dgm:spPr/>
      <dgm:t>
        <a:bodyPr/>
        <a:lstStyle/>
        <a:p>
          <a:endParaRPr lang="en-US" sz="1600" b="0"/>
        </a:p>
      </dgm:t>
    </dgm:pt>
    <dgm:pt modelId="{B7ADF5DA-7C49-410D-A077-8A50806CF468}" type="sibTrans" cxnId="{3BEDE0A7-5EAF-45C3-B183-25B598FCCAD9}">
      <dgm:prSet/>
      <dgm:spPr/>
      <dgm:t>
        <a:bodyPr/>
        <a:lstStyle/>
        <a:p>
          <a:endParaRPr lang="en-US" sz="1600" b="0"/>
        </a:p>
      </dgm:t>
    </dgm:pt>
    <dgm:pt modelId="{61D50C1F-3BD9-491F-8060-8805F3F1B04B}">
      <dgm:prSet phldrT="[Text]" custT="1"/>
      <dgm:spPr/>
      <dgm:t>
        <a:bodyPr/>
        <a:lstStyle/>
        <a:p>
          <a:r>
            <a:rPr lang="en-US" sz="1600" b="0"/>
            <a:t>Phần 3</a:t>
          </a:r>
        </a:p>
      </dgm:t>
    </dgm:pt>
    <dgm:pt modelId="{A9819656-F8C2-4481-AE05-0374BAA437F5}" type="parTrans" cxnId="{E9983EFB-7115-4A38-AAF5-92B244E88FF8}">
      <dgm:prSet/>
      <dgm:spPr/>
      <dgm:t>
        <a:bodyPr/>
        <a:lstStyle/>
        <a:p>
          <a:endParaRPr lang="en-US" sz="1600" b="0"/>
        </a:p>
      </dgm:t>
    </dgm:pt>
    <dgm:pt modelId="{AEB94A5B-D5D6-4185-9F9F-702F81E0ABB7}" type="sibTrans" cxnId="{E9983EFB-7115-4A38-AAF5-92B244E88FF8}">
      <dgm:prSet/>
      <dgm:spPr/>
      <dgm:t>
        <a:bodyPr/>
        <a:lstStyle/>
        <a:p>
          <a:endParaRPr lang="en-US" sz="1600" b="0"/>
        </a:p>
      </dgm:t>
    </dgm:pt>
    <dgm:pt modelId="{CD2FFE3D-B6BB-4793-A3EE-4B0B41576DDC}">
      <dgm:prSet phldrT="[Text]" custT="1"/>
      <dgm:spPr/>
      <dgm:t>
        <a:bodyPr anchor="ctr" anchorCtr="0"/>
        <a:lstStyle/>
        <a:p>
          <a:r>
            <a:rPr lang="en-US" sz="1600" b="0"/>
            <a:t>………………..</a:t>
          </a:r>
        </a:p>
      </dgm:t>
    </dgm:pt>
    <dgm:pt modelId="{1282AECC-C2A1-4E64-AB5A-977D0920BBE1}" type="parTrans" cxnId="{A61DC5B3-C9B4-4129-8914-545FF88794C2}">
      <dgm:prSet/>
      <dgm:spPr/>
      <dgm:t>
        <a:bodyPr/>
        <a:lstStyle/>
        <a:p>
          <a:endParaRPr lang="en-US" sz="1600" b="0"/>
        </a:p>
      </dgm:t>
    </dgm:pt>
    <dgm:pt modelId="{00B09E58-D484-4C4A-9173-1E775BCAECC8}" type="sibTrans" cxnId="{A61DC5B3-C9B4-4129-8914-545FF88794C2}">
      <dgm:prSet/>
      <dgm:spPr/>
      <dgm:t>
        <a:bodyPr/>
        <a:lstStyle/>
        <a:p>
          <a:endParaRPr lang="en-US" sz="1600" b="0"/>
        </a:p>
      </dgm:t>
    </dgm:pt>
    <dgm:pt modelId="{297EBD0E-3393-467C-8296-677ED5A40FE8}">
      <dgm:prSet phldrT="[Text]" custT="1"/>
      <dgm:spPr/>
      <dgm:t>
        <a:bodyPr anchor="ctr" anchorCtr="0"/>
        <a:lstStyle/>
        <a:p>
          <a:r>
            <a:rPr lang="en-US" sz="1600" b="0"/>
            <a:t>…………………</a:t>
          </a:r>
        </a:p>
      </dgm:t>
    </dgm:pt>
    <dgm:pt modelId="{2F75A2C7-8D76-49D8-8F99-D3236668E114}" type="parTrans" cxnId="{C93AA19C-CBA0-4ABF-973B-8CE7D99B5480}">
      <dgm:prSet/>
      <dgm:spPr/>
      <dgm:t>
        <a:bodyPr/>
        <a:lstStyle/>
        <a:p>
          <a:endParaRPr lang="en-US" sz="1600" b="0"/>
        </a:p>
      </dgm:t>
    </dgm:pt>
    <dgm:pt modelId="{6DF595EA-ED19-4F2F-AAA5-B052914EB906}" type="sibTrans" cxnId="{C93AA19C-CBA0-4ABF-973B-8CE7D99B5480}">
      <dgm:prSet/>
      <dgm:spPr/>
      <dgm:t>
        <a:bodyPr/>
        <a:lstStyle/>
        <a:p>
          <a:endParaRPr lang="en-US" sz="1600" b="0"/>
        </a:p>
      </dgm:t>
    </dgm:pt>
    <dgm:pt modelId="{C8D95560-58C6-496C-9948-4B31066E6BC1}">
      <dgm:prSet phldrT="[Text]" custT="1"/>
      <dgm:spPr/>
      <dgm:t>
        <a:bodyPr anchor="ctr" anchorCtr="0"/>
        <a:lstStyle/>
        <a:p>
          <a:r>
            <a:rPr lang="en-US" sz="1600" b="0"/>
            <a:t>……………….</a:t>
          </a:r>
        </a:p>
      </dgm:t>
    </dgm:pt>
    <dgm:pt modelId="{63E9BA14-D6AA-4CF7-870E-FEBD7CDC8F96}" type="parTrans" cxnId="{569B065A-F1B6-409B-BAAB-3B773ECFC531}">
      <dgm:prSet/>
      <dgm:spPr/>
      <dgm:t>
        <a:bodyPr/>
        <a:lstStyle/>
        <a:p>
          <a:endParaRPr lang="en-US" sz="1600" b="0"/>
        </a:p>
      </dgm:t>
    </dgm:pt>
    <dgm:pt modelId="{5100D10C-F2DF-4146-8617-9293E69B1E4E}" type="sibTrans" cxnId="{569B065A-F1B6-409B-BAAB-3B773ECFC531}">
      <dgm:prSet/>
      <dgm:spPr/>
      <dgm:t>
        <a:bodyPr/>
        <a:lstStyle/>
        <a:p>
          <a:endParaRPr lang="en-US" sz="1600" b="0"/>
        </a:p>
      </dgm:t>
    </dgm:pt>
    <dgm:pt modelId="{40992828-5331-4AC3-A17C-ADB4E0555E53}">
      <dgm:prSet phldrT="[Text]" custT="1"/>
      <dgm:spPr/>
      <dgm:t>
        <a:bodyPr anchor="ctr" anchorCtr="0"/>
        <a:lstStyle/>
        <a:p>
          <a:r>
            <a:rPr lang="en-US" sz="1600" b="0"/>
            <a:t>…………………</a:t>
          </a:r>
        </a:p>
      </dgm:t>
    </dgm:pt>
    <dgm:pt modelId="{BEB99364-569A-4CF9-AF3B-49363AD1519B}" type="parTrans" cxnId="{72885DCE-D3D7-4E22-9794-91D0AB76A508}">
      <dgm:prSet/>
      <dgm:spPr/>
      <dgm:t>
        <a:bodyPr/>
        <a:lstStyle/>
        <a:p>
          <a:endParaRPr lang="en-US" sz="1600" b="0"/>
        </a:p>
      </dgm:t>
    </dgm:pt>
    <dgm:pt modelId="{15F21287-EBE6-42AF-A26D-439D59FD71E8}" type="sibTrans" cxnId="{72885DCE-D3D7-4E22-9794-91D0AB76A508}">
      <dgm:prSet/>
      <dgm:spPr/>
      <dgm:t>
        <a:bodyPr/>
        <a:lstStyle/>
        <a:p>
          <a:endParaRPr lang="en-US" sz="1600" b="0"/>
        </a:p>
      </dgm:t>
    </dgm:pt>
    <dgm:pt modelId="{D1561208-E068-4D98-86E3-1512146EFE86}">
      <dgm:prSet phldrT="[Text]" custT="1"/>
      <dgm:spPr/>
      <dgm:t>
        <a:bodyPr anchor="ctr" anchorCtr="0"/>
        <a:lstStyle/>
        <a:p>
          <a:r>
            <a:rPr lang="en-US" sz="1600" b="0"/>
            <a:t>………………..</a:t>
          </a:r>
        </a:p>
      </dgm:t>
    </dgm:pt>
    <dgm:pt modelId="{EE46863F-EF6D-401A-8E68-F04A2B95EF79}" type="parTrans" cxnId="{3B3C606F-AB85-4BEB-88C2-9C492DCD7EB3}">
      <dgm:prSet/>
      <dgm:spPr/>
      <dgm:t>
        <a:bodyPr/>
        <a:lstStyle/>
        <a:p>
          <a:endParaRPr lang="en-US" sz="1600" b="0"/>
        </a:p>
      </dgm:t>
    </dgm:pt>
    <dgm:pt modelId="{022E0DB4-F015-46BE-B4C2-AE533F2B6524}" type="sibTrans" cxnId="{3B3C606F-AB85-4BEB-88C2-9C492DCD7EB3}">
      <dgm:prSet/>
      <dgm:spPr/>
      <dgm:t>
        <a:bodyPr/>
        <a:lstStyle/>
        <a:p>
          <a:endParaRPr lang="en-US" sz="1600" b="0"/>
        </a:p>
      </dgm:t>
    </dgm:pt>
    <dgm:pt modelId="{268CE352-F6D2-46AB-B613-3FA5D3ABA2A3}">
      <dgm:prSet phldrT="[Text]" custT="1"/>
      <dgm:spPr/>
      <dgm:t>
        <a:bodyPr/>
        <a:lstStyle/>
        <a:p>
          <a:r>
            <a:rPr lang="en-US" sz="1600" b="0"/>
            <a:t>Phần 2</a:t>
          </a:r>
        </a:p>
      </dgm:t>
    </dgm:pt>
    <dgm:pt modelId="{BEE15B11-5A29-40FC-B86D-D7E3803AA64D}" type="parTrans" cxnId="{DD9DD5B9-8B12-4B0F-A96C-69CCF2D5A8CC}">
      <dgm:prSet/>
      <dgm:spPr/>
      <dgm:t>
        <a:bodyPr/>
        <a:lstStyle/>
        <a:p>
          <a:endParaRPr lang="en-US" sz="1600" b="0"/>
        </a:p>
      </dgm:t>
    </dgm:pt>
    <dgm:pt modelId="{80C2AE98-32DE-4103-8ED9-173EFDFAD5B8}" type="sibTrans" cxnId="{DD9DD5B9-8B12-4B0F-A96C-69CCF2D5A8CC}">
      <dgm:prSet/>
      <dgm:spPr/>
      <dgm:t>
        <a:bodyPr/>
        <a:lstStyle/>
        <a:p>
          <a:endParaRPr lang="en-US" sz="1600" b="0"/>
        </a:p>
      </dgm:t>
    </dgm:pt>
    <dgm:pt modelId="{AB52D855-FAC9-4C91-BFFC-803DDA504D8E}">
      <dgm:prSet phldrT="[Text]" custT="1"/>
      <dgm:spPr/>
      <dgm:t>
        <a:bodyPr anchor="ctr" anchorCtr="0"/>
        <a:lstStyle/>
        <a:p>
          <a:r>
            <a:rPr lang="en-US" sz="1600" b="0"/>
            <a:t>…………………</a:t>
          </a:r>
        </a:p>
      </dgm:t>
    </dgm:pt>
    <dgm:pt modelId="{D1E9A786-2CE6-4009-A182-946BE4C55B95}" type="parTrans" cxnId="{9FD974A1-9699-411C-BD78-5765EE7D84FF}">
      <dgm:prSet/>
      <dgm:spPr/>
      <dgm:t>
        <a:bodyPr/>
        <a:lstStyle/>
        <a:p>
          <a:endParaRPr lang="en-US" sz="1600" b="0"/>
        </a:p>
      </dgm:t>
    </dgm:pt>
    <dgm:pt modelId="{2B496F31-5E98-4F37-BE04-6B8E2BBF8DC9}" type="sibTrans" cxnId="{9FD974A1-9699-411C-BD78-5765EE7D84FF}">
      <dgm:prSet/>
      <dgm:spPr/>
      <dgm:t>
        <a:bodyPr/>
        <a:lstStyle/>
        <a:p>
          <a:endParaRPr lang="en-US" sz="1600" b="0"/>
        </a:p>
      </dgm:t>
    </dgm:pt>
    <dgm:pt modelId="{ACAC234C-6B62-467C-8806-85DC1FE238E9}">
      <dgm:prSet phldrT="[Text]" custT="1"/>
      <dgm:spPr/>
      <dgm:t>
        <a:bodyPr anchor="ctr" anchorCtr="0"/>
        <a:lstStyle/>
        <a:p>
          <a:r>
            <a:rPr lang="en-US" sz="1600" b="0"/>
            <a:t>…………………</a:t>
          </a:r>
        </a:p>
      </dgm:t>
    </dgm:pt>
    <dgm:pt modelId="{193F2976-474E-44EE-A5F8-D0F4B51E3826}" type="parTrans" cxnId="{2727A42E-7092-4389-9AA0-8388C735954C}">
      <dgm:prSet/>
      <dgm:spPr/>
      <dgm:t>
        <a:bodyPr/>
        <a:lstStyle/>
        <a:p>
          <a:endParaRPr lang="en-US" sz="1600" b="0"/>
        </a:p>
      </dgm:t>
    </dgm:pt>
    <dgm:pt modelId="{6E5ED083-55BC-47C7-8181-240175B8EA2E}" type="sibTrans" cxnId="{2727A42E-7092-4389-9AA0-8388C735954C}">
      <dgm:prSet/>
      <dgm:spPr/>
      <dgm:t>
        <a:bodyPr/>
        <a:lstStyle/>
        <a:p>
          <a:endParaRPr lang="en-US" sz="1600" b="0"/>
        </a:p>
      </dgm:t>
    </dgm:pt>
    <dgm:pt modelId="{AB5C1A48-15E5-4184-8268-C141BF1922EB}">
      <dgm:prSet phldrT="[Text]" custT="1"/>
      <dgm:spPr/>
      <dgm:t>
        <a:bodyPr anchor="ctr" anchorCtr="0"/>
        <a:lstStyle/>
        <a:p>
          <a:r>
            <a:rPr lang="en-US" sz="1600" b="0"/>
            <a:t>…………………….</a:t>
          </a:r>
        </a:p>
      </dgm:t>
    </dgm:pt>
    <dgm:pt modelId="{A1AAD5CE-5C90-433D-BB1B-0D3595CD7E7D}" type="parTrans" cxnId="{CBE33694-383E-438A-B6D0-BF32B3C0BD87}">
      <dgm:prSet/>
      <dgm:spPr/>
      <dgm:t>
        <a:bodyPr/>
        <a:lstStyle/>
        <a:p>
          <a:endParaRPr lang="en-US" sz="1600" b="0"/>
        </a:p>
      </dgm:t>
    </dgm:pt>
    <dgm:pt modelId="{E0D2A6AC-F6A7-476A-ACDF-6771992C4999}" type="sibTrans" cxnId="{CBE33694-383E-438A-B6D0-BF32B3C0BD87}">
      <dgm:prSet/>
      <dgm:spPr/>
      <dgm:t>
        <a:bodyPr/>
        <a:lstStyle/>
        <a:p>
          <a:endParaRPr lang="en-US" sz="1600" b="0"/>
        </a:p>
      </dgm:t>
    </dgm:pt>
    <dgm:pt modelId="{1A7161BC-983F-4992-B717-48A85209399F}" type="pres">
      <dgm:prSet presAssocID="{DE916E84-8750-4D57-B6DE-C781298C8D38}" presName="linear" presStyleCnt="0">
        <dgm:presLayoutVars>
          <dgm:animLvl val="lvl"/>
          <dgm:resizeHandles val="exact"/>
        </dgm:presLayoutVars>
      </dgm:prSet>
      <dgm:spPr/>
    </dgm:pt>
    <dgm:pt modelId="{335D5105-F11A-4640-8C3D-D88E9D0DFD6C}" type="pres">
      <dgm:prSet presAssocID="{3777D26B-612C-4AE7-8BCB-B934CB672562}" presName="parentText" presStyleLbl="node1" presStyleIdx="0" presStyleCnt="3" custScaleY="48645">
        <dgm:presLayoutVars>
          <dgm:chMax val="0"/>
          <dgm:bulletEnabled val="1"/>
        </dgm:presLayoutVars>
      </dgm:prSet>
      <dgm:spPr/>
    </dgm:pt>
    <dgm:pt modelId="{E4D004E2-4962-4AA3-A6B9-4079EF2A4049}" type="pres">
      <dgm:prSet presAssocID="{3777D26B-612C-4AE7-8BCB-B934CB672562}" presName="childText" presStyleLbl="revTx" presStyleIdx="0" presStyleCnt="3">
        <dgm:presLayoutVars>
          <dgm:bulletEnabled val="1"/>
        </dgm:presLayoutVars>
      </dgm:prSet>
      <dgm:spPr/>
    </dgm:pt>
    <dgm:pt modelId="{6B144D7D-3F89-41E7-BC54-F1339CF72B63}" type="pres">
      <dgm:prSet presAssocID="{268CE352-F6D2-46AB-B613-3FA5D3ABA2A3}" presName="parentText" presStyleLbl="node1" presStyleIdx="1" presStyleCnt="3" custScaleY="48645">
        <dgm:presLayoutVars>
          <dgm:chMax val="0"/>
          <dgm:bulletEnabled val="1"/>
        </dgm:presLayoutVars>
      </dgm:prSet>
      <dgm:spPr/>
    </dgm:pt>
    <dgm:pt modelId="{F286B7B6-CDA8-4344-919F-4D59411C8931}" type="pres">
      <dgm:prSet presAssocID="{268CE352-F6D2-46AB-B613-3FA5D3ABA2A3}" presName="childText" presStyleLbl="revTx" presStyleIdx="1" presStyleCnt="3">
        <dgm:presLayoutVars>
          <dgm:bulletEnabled val="1"/>
        </dgm:presLayoutVars>
      </dgm:prSet>
      <dgm:spPr/>
    </dgm:pt>
    <dgm:pt modelId="{C69AF0E0-C70F-4C65-8CE2-FA6D51F51B6A}" type="pres">
      <dgm:prSet presAssocID="{61D50C1F-3BD9-491F-8060-8805F3F1B04B}" presName="parentText" presStyleLbl="node1" presStyleIdx="2" presStyleCnt="3" custScaleY="48645">
        <dgm:presLayoutVars>
          <dgm:chMax val="0"/>
          <dgm:bulletEnabled val="1"/>
        </dgm:presLayoutVars>
      </dgm:prSet>
      <dgm:spPr/>
    </dgm:pt>
    <dgm:pt modelId="{C3D00648-2E6D-4BCB-8C10-7BE16ADD1CC1}" type="pres">
      <dgm:prSet presAssocID="{61D50C1F-3BD9-491F-8060-8805F3F1B04B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51EBBC1E-A2F6-4D94-93C2-882D849FEF60}" type="presOf" srcId="{268CE352-F6D2-46AB-B613-3FA5D3ABA2A3}" destId="{6B144D7D-3F89-41E7-BC54-F1339CF72B63}" srcOrd="0" destOrd="0" presId="urn:microsoft.com/office/officeart/2005/8/layout/vList2"/>
    <dgm:cxn modelId="{35CEAC28-9CAD-40D4-9655-70AE718E03F8}" type="presOf" srcId="{C8D95560-58C6-496C-9948-4B31066E6BC1}" destId="{E4D004E2-4962-4AA3-A6B9-4079EF2A4049}" srcOrd="0" destOrd="2" presId="urn:microsoft.com/office/officeart/2005/8/layout/vList2"/>
    <dgm:cxn modelId="{2727A42E-7092-4389-9AA0-8388C735954C}" srcId="{268CE352-F6D2-46AB-B613-3FA5D3ABA2A3}" destId="{ACAC234C-6B62-467C-8806-85DC1FE238E9}" srcOrd="1" destOrd="0" parTransId="{193F2976-474E-44EE-A5F8-D0F4B51E3826}" sibTransId="{6E5ED083-55BC-47C7-8181-240175B8EA2E}"/>
    <dgm:cxn modelId="{6870FE46-29DE-4F18-90A3-DD3F43C7FC68}" type="presOf" srcId="{CD2FFE3D-B6BB-4793-A3EE-4B0B41576DDC}" destId="{E4D004E2-4962-4AA3-A6B9-4079EF2A4049}" srcOrd="0" destOrd="0" presId="urn:microsoft.com/office/officeart/2005/8/layout/vList2"/>
    <dgm:cxn modelId="{EFFD7D6B-62D6-4F7F-A73F-3CBF1E93B4A5}" type="presOf" srcId="{AB5C1A48-15E5-4184-8268-C141BF1922EB}" destId="{F286B7B6-CDA8-4344-919F-4D59411C8931}" srcOrd="0" destOrd="2" presId="urn:microsoft.com/office/officeart/2005/8/layout/vList2"/>
    <dgm:cxn modelId="{3B3C606F-AB85-4BEB-88C2-9C492DCD7EB3}" srcId="{61D50C1F-3BD9-491F-8060-8805F3F1B04B}" destId="{D1561208-E068-4D98-86E3-1512146EFE86}" srcOrd="1" destOrd="0" parTransId="{EE46863F-EF6D-401A-8E68-F04A2B95EF79}" sibTransId="{022E0DB4-F015-46BE-B4C2-AE533F2B6524}"/>
    <dgm:cxn modelId="{569B065A-F1B6-409B-BAAB-3B773ECFC531}" srcId="{3777D26B-612C-4AE7-8BCB-B934CB672562}" destId="{C8D95560-58C6-496C-9948-4B31066E6BC1}" srcOrd="2" destOrd="0" parTransId="{63E9BA14-D6AA-4CF7-870E-FEBD7CDC8F96}" sibTransId="{5100D10C-F2DF-4146-8617-9293E69B1E4E}"/>
    <dgm:cxn modelId="{43BABE81-7F4A-4FD4-B1D8-91BC51F7477F}" type="presOf" srcId="{AB52D855-FAC9-4C91-BFFC-803DDA504D8E}" destId="{F286B7B6-CDA8-4344-919F-4D59411C8931}" srcOrd="0" destOrd="0" presId="urn:microsoft.com/office/officeart/2005/8/layout/vList2"/>
    <dgm:cxn modelId="{765AD086-37D3-4362-A4A8-383A1854CCAB}" type="presOf" srcId="{40992828-5331-4AC3-A17C-ADB4E0555E53}" destId="{C3D00648-2E6D-4BCB-8C10-7BE16ADD1CC1}" srcOrd="0" destOrd="0" presId="urn:microsoft.com/office/officeart/2005/8/layout/vList2"/>
    <dgm:cxn modelId="{BE765C89-C3A3-489A-BFC4-1C2F0419898C}" type="presOf" srcId="{3777D26B-612C-4AE7-8BCB-B934CB672562}" destId="{335D5105-F11A-4640-8C3D-D88E9D0DFD6C}" srcOrd="0" destOrd="0" presId="urn:microsoft.com/office/officeart/2005/8/layout/vList2"/>
    <dgm:cxn modelId="{2B72EE91-6D5F-4F5F-BBC3-C19AB0E88958}" type="presOf" srcId="{ACAC234C-6B62-467C-8806-85DC1FE238E9}" destId="{F286B7B6-CDA8-4344-919F-4D59411C8931}" srcOrd="0" destOrd="1" presId="urn:microsoft.com/office/officeart/2005/8/layout/vList2"/>
    <dgm:cxn modelId="{CBE33694-383E-438A-B6D0-BF32B3C0BD87}" srcId="{268CE352-F6D2-46AB-B613-3FA5D3ABA2A3}" destId="{AB5C1A48-15E5-4184-8268-C141BF1922EB}" srcOrd="2" destOrd="0" parTransId="{A1AAD5CE-5C90-433D-BB1B-0D3595CD7E7D}" sibTransId="{E0D2A6AC-F6A7-476A-ACDF-6771992C4999}"/>
    <dgm:cxn modelId="{6D9F3E97-A600-4460-B8C2-8E292F50B08D}" type="presOf" srcId="{297EBD0E-3393-467C-8296-677ED5A40FE8}" destId="{E4D004E2-4962-4AA3-A6B9-4079EF2A4049}" srcOrd="0" destOrd="1" presId="urn:microsoft.com/office/officeart/2005/8/layout/vList2"/>
    <dgm:cxn modelId="{C93AA19C-CBA0-4ABF-973B-8CE7D99B5480}" srcId="{3777D26B-612C-4AE7-8BCB-B934CB672562}" destId="{297EBD0E-3393-467C-8296-677ED5A40FE8}" srcOrd="1" destOrd="0" parTransId="{2F75A2C7-8D76-49D8-8F99-D3236668E114}" sibTransId="{6DF595EA-ED19-4F2F-AAA5-B052914EB906}"/>
    <dgm:cxn modelId="{9FD974A1-9699-411C-BD78-5765EE7D84FF}" srcId="{268CE352-F6D2-46AB-B613-3FA5D3ABA2A3}" destId="{AB52D855-FAC9-4C91-BFFC-803DDA504D8E}" srcOrd="0" destOrd="0" parTransId="{D1E9A786-2CE6-4009-A182-946BE4C55B95}" sibTransId="{2B496F31-5E98-4F37-BE04-6B8E2BBF8DC9}"/>
    <dgm:cxn modelId="{3BEDE0A7-5EAF-45C3-B183-25B598FCCAD9}" srcId="{DE916E84-8750-4D57-B6DE-C781298C8D38}" destId="{3777D26B-612C-4AE7-8BCB-B934CB672562}" srcOrd="0" destOrd="0" parTransId="{F289C2DA-4825-44BC-B3C5-345221B9FFF9}" sibTransId="{B7ADF5DA-7C49-410D-A077-8A50806CF468}"/>
    <dgm:cxn modelId="{BE8DEDAC-9F20-453B-8722-01065A5C6927}" type="presOf" srcId="{D1561208-E068-4D98-86E3-1512146EFE86}" destId="{C3D00648-2E6D-4BCB-8C10-7BE16ADD1CC1}" srcOrd="0" destOrd="1" presId="urn:microsoft.com/office/officeart/2005/8/layout/vList2"/>
    <dgm:cxn modelId="{A61DC5B3-C9B4-4129-8914-545FF88794C2}" srcId="{3777D26B-612C-4AE7-8BCB-B934CB672562}" destId="{CD2FFE3D-B6BB-4793-A3EE-4B0B41576DDC}" srcOrd="0" destOrd="0" parTransId="{1282AECC-C2A1-4E64-AB5A-977D0920BBE1}" sibTransId="{00B09E58-D484-4C4A-9173-1E775BCAECC8}"/>
    <dgm:cxn modelId="{DD9DD5B9-8B12-4B0F-A96C-69CCF2D5A8CC}" srcId="{DE916E84-8750-4D57-B6DE-C781298C8D38}" destId="{268CE352-F6D2-46AB-B613-3FA5D3ABA2A3}" srcOrd="1" destOrd="0" parTransId="{BEE15B11-5A29-40FC-B86D-D7E3803AA64D}" sibTransId="{80C2AE98-32DE-4103-8ED9-173EFDFAD5B8}"/>
    <dgm:cxn modelId="{E1EB31CD-E045-4326-A57B-5F898937606B}" type="presOf" srcId="{DE916E84-8750-4D57-B6DE-C781298C8D38}" destId="{1A7161BC-983F-4992-B717-48A85209399F}" srcOrd="0" destOrd="0" presId="urn:microsoft.com/office/officeart/2005/8/layout/vList2"/>
    <dgm:cxn modelId="{72885DCE-D3D7-4E22-9794-91D0AB76A508}" srcId="{61D50C1F-3BD9-491F-8060-8805F3F1B04B}" destId="{40992828-5331-4AC3-A17C-ADB4E0555E53}" srcOrd="0" destOrd="0" parTransId="{BEB99364-569A-4CF9-AF3B-49363AD1519B}" sibTransId="{15F21287-EBE6-42AF-A26D-439D59FD71E8}"/>
    <dgm:cxn modelId="{E9983EFB-7115-4A38-AAF5-92B244E88FF8}" srcId="{DE916E84-8750-4D57-B6DE-C781298C8D38}" destId="{61D50C1F-3BD9-491F-8060-8805F3F1B04B}" srcOrd="2" destOrd="0" parTransId="{A9819656-F8C2-4481-AE05-0374BAA437F5}" sibTransId="{AEB94A5B-D5D6-4185-9F9F-702F81E0ABB7}"/>
    <dgm:cxn modelId="{9276CDFD-275F-444D-B203-E760D29A8E9E}" type="presOf" srcId="{61D50C1F-3BD9-491F-8060-8805F3F1B04B}" destId="{C69AF0E0-C70F-4C65-8CE2-FA6D51F51B6A}" srcOrd="0" destOrd="0" presId="urn:microsoft.com/office/officeart/2005/8/layout/vList2"/>
    <dgm:cxn modelId="{00236B1F-9249-4323-BB16-C6C0330FBA9F}" type="presParOf" srcId="{1A7161BC-983F-4992-B717-48A85209399F}" destId="{335D5105-F11A-4640-8C3D-D88E9D0DFD6C}" srcOrd="0" destOrd="0" presId="urn:microsoft.com/office/officeart/2005/8/layout/vList2"/>
    <dgm:cxn modelId="{9E595BF8-09FB-49F4-8476-7A8A2424F2B8}" type="presParOf" srcId="{1A7161BC-983F-4992-B717-48A85209399F}" destId="{E4D004E2-4962-4AA3-A6B9-4079EF2A4049}" srcOrd="1" destOrd="0" presId="urn:microsoft.com/office/officeart/2005/8/layout/vList2"/>
    <dgm:cxn modelId="{506A90DE-FB69-4427-8FA9-813426659A6B}" type="presParOf" srcId="{1A7161BC-983F-4992-B717-48A85209399F}" destId="{6B144D7D-3F89-41E7-BC54-F1339CF72B63}" srcOrd="2" destOrd="0" presId="urn:microsoft.com/office/officeart/2005/8/layout/vList2"/>
    <dgm:cxn modelId="{80D8CAA5-D4B2-42A4-B2EC-11E73AD1928A}" type="presParOf" srcId="{1A7161BC-983F-4992-B717-48A85209399F}" destId="{F286B7B6-CDA8-4344-919F-4D59411C8931}" srcOrd="3" destOrd="0" presId="urn:microsoft.com/office/officeart/2005/8/layout/vList2"/>
    <dgm:cxn modelId="{40D497DD-CE3A-4785-9009-ECDC3F5B2F53}" type="presParOf" srcId="{1A7161BC-983F-4992-B717-48A85209399F}" destId="{C69AF0E0-C70F-4C65-8CE2-FA6D51F51B6A}" srcOrd="4" destOrd="0" presId="urn:microsoft.com/office/officeart/2005/8/layout/vList2"/>
    <dgm:cxn modelId="{AF7BE590-D6DB-4C9F-931B-18E7FA81953D}" type="presParOf" srcId="{1A7161BC-983F-4992-B717-48A85209399F}" destId="{C3D00648-2E6D-4BCB-8C10-7BE16ADD1CC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C1AD73-B3E4-4830-86F6-282AA3D51DFB}" type="doc">
      <dgm:prSet loTypeId="urn:microsoft.com/office/officeart/2005/8/layout/cycle7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06C533D-F210-4E78-BC02-34B30F3C439C}">
      <dgm:prSet phldrT="[Text]" phldr="1"/>
      <dgm:spPr/>
      <dgm:t>
        <a:bodyPr/>
        <a:lstStyle/>
        <a:p>
          <a:endParaRPr lang="en-US"/>
        </a:p>
      </dgm:t>
    </dgm:pt>
    <dgm:pt modelId="{3EC919E5-7E64-48E6-A625-61CDD9E9F9E6}" type="parTrans" cxnId="{47FE23B0-702C-4B58-B5FD-F8EFA3EFC717}">
      <dgm:prSet/>
      <dgm:spPr/>
      <dgm:t>
        <a:bodyPr/>
        <a:lstStyle/>
        <a:p>
          <a:endParaRPr lang="en-US"/>
        </a:p>
      </dgm:t>
    </dgm:pt>
    <dgm:pt modelId="{3A7DCC3D-5737-4944-A748-8F17298678F9}" type="sibTrans" cxnId="{47FE23B0-702C-4B58-B5FD-F8EFA3EFC717}">
      <dgm:prSet/>
      <dgm:spPr/>
      <dgm:t>
        <a:bodyPr/>
        <a:lstStyle/>
        <a:p>
          <a:endParaRPr lang="en-US"/>
        </a:p>
      </dgm:t>
    </dgm:pt>
    <dgm:pt modelId="{947D681A-B6F7-4613-82B6-2E7A67575A75}">
      <dgm:prSet phldrT="[Text]" phldr="1"/>
      <dgm:spPr/>
      <dgm:t>
        <a:bodyPr/>
        <a:lstStyle/>
        <a:p>
          <a:endParaRPr lang="en-US"/>
        </a:p>
      </dgm:t>
    </dgm:pt>
    <dgm:pt modelId="{66452EE1-7197-4D30-9B0A-17BEAE9EF069}" type="parTrans" cxnId="{F5E824D2-60B1-4CC1-AFD4-1560C9CB9271}">
      <dgm:prSet/>
      <dgm:spPr/>
      <dgm:t>
        <a:bodyPr/>
        <a:lstStyle/>
        <a:p>
          <a:endParaRPr lang="en-US"/>
        </a:p>
      </dgm:t>
    </dgm:pt>
    <dgm:pt modelId="{4244AFBB-5BD9-4DE0-9FB4-A2D505615821}" type="sibTrans" cxnId="{F5E824D2-60B1-4CC1-AFD4-1560C9CB9271}">
      <dgm:prSet/>
      <dgm:spPr/>
      <dgm:t>
        <a:bodyPr/>
        <a:lstStyle/>
        <a:p>
          <a:endParaRPr lang="en-US"/>
        </a:p>
      </dgm:t>
    </dgm:pt>
    <dgm:pt modelId="{843F3B6A-EDB1-4E8C-8D73-E8522D0863E4}">
      <dgm:prSet phldrT="[Text]" phldr="1"/>
      <dgm:spPr/>
      <dgm:t>
        <a:bodyPr/>
        <a:lstStyle/>
        <a:p>
          <a:endParaRPr lang="en-US"/>
        </a:p>
      </dgm:t>
    </dgm:pt>
    <dgm:pt modelId="{E5EB81D8-9542-48FC-800C-DDFA21151FCF}" type="parTrans" cxnId="{CED5F152-B362-425C-9AB3-0DF237519276}">
      <dgm:prSet/>
      <dgm:spPr/>
      <dgm:t>
        <a:bodyPr/>
        <a:lstStyle/>
        <a:p>
          <a:endParaRPr lang="en-US"/>
        </a:p>
      </dgm:t>
    </dgm:pt>
    <dgm:pt modelId="{CE894A41-77FF-478D-8327-805A12E8C08C}" type="sibTrans" cxnId="{CED5F152-B362-425C-9AB3-0DF237519276}">
      <dgm:prSet/>
      <dgm:spPr/>
      <dgm:t>
        <a:bodyPr/>
        <a:lstStyle/>
        <a:p>
          <a:endParaRPr lang="en-US"/>
        </a:p>
      </dgm:t>
    </dgm:pt>
    <dgm:pt modelId="{B5499C4B-7243-4BC7-87B6-24DBA04341F5}">
      <dgm:prSet phldrT="[Text]" phldr="1"/>
      <dgm:spPr/>
      <dgm:t>
        <a:bodyPr/>
        <a:lstStyle/>
        <a:p>
          <a:endParaRPr lang="en-US"/>
        </a:p>
      </dgm:t>
    </dgm:pt>
    <dgm:pt modelId="{F0EBA188-8F6B-41F0-8A16-0799C725305A}" type="parTrans" cxnId="{2BCE499A-6B55-41DB-BDAE-85157B4C8C8A}">
      <dgm:prSet/>
      <dgm:spPr/>
      <dgm:t>
        <a:bodyPr/>
        <a:lstStyle/>
        <a:p>
          <a:endParaRPr lang="en-US"/>
        </a:p>
      </dgm:t>
    </dgm:pt>
    <dgm:pt modelId="{D234ED22-4C9B-49C4-AC81-1E8117EC4B09}" type="sibTrans" cxnId="{2BCE499A-6B55-41DB-BDAE-85157B4C8C8A}">
      <dgm:prSet/>
      <dgm:spPr/>
      <dgm:t>
        <a:bodyPr/>
        <a:lstStyle/>
        <a:p>
          <a:endParaRPr lang="en-US"/>
        </a:p>
      </dgm:t>
    </dgm:pt>
    <dgm:pt modelId="{87D00CE0-68A7-4410-B62F-FCCA06682ECB}">
      <dgm:prSet phldrT="[Text]" phldr="1"/>
      <dgm:spPr/>
      <dgm:t>
        <a:bodyPr/>
        <a:lstStyle/>
        <a:p>
          <a:endParaRPr lang="en-US"/>
        </a:p>
      </dgm:t>
    </dgm:pt>
    <dgm:pt modelId="{48E85392-A58F-4ABB-8137-C16BEA13839E}" type="parTrans" cxnId="{D90ECD50-5294-4DC7-BAFA-E5008936DBCD}">
      <dgm:prSet/>
      <dgm:spPr/>
      <dgm:t>
        <a:bodyPr/>
        <a:lstStyle/>
        <a:p>
          <a:endParaRPr lang="en-US"/>
        </a:p>
      </dgm:t>
    </dgm:pt>
    <dgm:pt modelId="{212782A0-DB5B-4004-A6F4-D1A72A7E2C72}" type="sibTrans" cxnId="{D90ECD50-5294-4DC7-BAFA-E5008936DBCD}">
      <dgm:prSet/>
      <dgm:spPr/>
      <dgm:t>
        <a:bodyPr/>
        <a:lstStyle/>
        <a:p>
          <a:endParaRPr lang="en-US"/>
        </a:p>
      </dgm:t>
    </dgm:pt>
    <dgm:pt modelId="{EB463CD0-4983-41EF-BF89-670702E6A6C9}" type="pres">
      <dgm:prSet presAssocID="{ECC1AD73-B3E4-4830-86F6-282AA3D51DFB}" presName="Name0" presStyleCnt="0">
        <dgm:presLayoutVars>
          <dgm:dir/>
          <dgm:resizeHandles val="exact"/>
        </dgm:presLayoutVars>
      </dgm:prSet>
      <dgm:spPr/>
    </dgm:pt>
    <dgm:pt modelId="{00173150-36C2-492B-A948-F627AC703206}" type="pres">
      <dgm:prSet presAssocID="{C06C533D-F210-4E78-BC02-34B30F3C439C}" presName="node" presStyleLbl="node1" presStyleIdx="0" presStyleCnt="5">
        <dgm:presLayoutVars>
          <dgm:bulletEnabled val="1"/>
        </dgm:presLayoutVars>
      </dgm:prSet>
      <dgm:spPr/>
    </dgm:pt>
    <dgm:pt modelId="{47B366DD-F010-4206-BF9B-79952DDD3919}" type="pres">
      <dgm:prSet presAssocID="{3A7DCC3D-5737-4944-A748-8F17298678F9}" presName="sibTrans" presStyleLbl="sibTrans2D1" presStyleIdx="0" presStyleCnt="5"/>
      <dgm:spPr/>
    </dgm:pt>
    <dgm:pt modelId="{A6AAE61E-AA0A-4125-B9BA-57C0F268EA93}" type="pres">
      <dgm:prSet presAssocID="{3A7DCC3D-5737-4944-A748-8F17298678F9}" presName="connectorText" presStyleLbl="sibTrans2D1" presStyleIdx="0" presStyleCnt="5"/>
      <dgm:spPr/>
    </dgm:pt>
    <dgm:pt modelId="{7FB9130A-C577-4562-B2FA-9C52DC8622F1}" type="pres">
      <dgm:prSet presAssocID="{947D681A-B6F7-4613-82B6-2E7A67575A75}" presName="node" presStyleLbl="node1" presStyleIdx="1" presStyleCnt="5">
        <dgm:presLayoutVars>
          <dgm:bulletEnabled val="1"/>
        </dgm:presLayoutVars>
      </dgm:prSet>
      <dgm:spPr/>
    </dgm:pt>
    <dgm:pt modelId="{A49CC1B1-730D-4872-9810-E675C814CF70}" type="pres">
      <dgm:prSet presAssocID="{4244AFBB-5BD9-4DE0-9FB4-A2D505615821}" presName="sibTrans" presStyleLbl="sibTrans2D1" presStyleIdx="1" presStyleCnt="5"/>
      <dgm:spPr/>
    </dgm:pt>
    <dgm:pt modelId="{C7DEE0C7-8DDB-495F-906E-C2955479AB50}" type="pres">
      <dgm:prSet presAssocID="{4244AFBB-5BD9-4DE0-9FB4-A2D505615821}" presName="connectorText" presStyleLbl="sibTrans2D1" presStyleIdx="1" presStyleCnt="5"/>
      <dgm:spPr/>
    </dgm:pt>
    <dgm:pt modelId="{F281955E-FBFE-4A81-BEF8-5B8567B15F57}" type="pres">
      <dgm:prSet presAssocID="{843F3B6A-EDB1-4E8C-8D73-E8522D0863E4}" presName="node" presStyleLbl="node1" presStyleIdx="2" presStyleCnt="5">
        <dgm:presLayoutVars>
          <dgm:bulletEnabled val="1"/>
        </dgm:presLayoutVars>
      </dgm:prSet>
      <dgm:spPr/>
    </dgm:pt>
    <dgm:pt modelId="{BA9684B2-3AAE-4A79-B7FE-5C6DF24692F1}" type="pres">
      <dgm:prSet presAssocID="{CE894A41-77FF-478D-8327-805A12E8C08C}" presName="sibTrans" presStyleLbl="sibTrans2D1" presStyleIdx="2" presStyleCnt="5"/>
      <dgm:spPr/>
    </dgm:pt>
    <dgm:pt modelId="{5EFED87F-1217-4305-830B-FFB2FB684A77}" type="pres">
      <dgm:prSet presAssocID="{CE894A41-77FF-478D-8327-805A12E8C08C}" presName="connectorText" presStyleLbl="sibTrans2D1" presStyleIdx="2" presStyleCnt="5"/>
      <dgm:spPr/>
    </dgm:pt>
    <dgm:pt modelId="{8DFEE83E-E843-4BC0-BD6C-848B35774EC5}" type="pres">
      <dgm:prSet presAssocID="{B5499C4B-7243-4BC7-87B6-24DBA04341F5}" presName="node" presStyleLbl="node1" presStyleIdx="3" presStyleCnt="5">
        <dgm:presLayoutVars>
          <dgm:bulletEnabled val="1"/>
        </dgm:presLayoutVars>
      </dgm:prSet>
      <dgm:spPr/>
    </dgm:pt>
    <dgm:pt modelId="{E92D841B-5103-4588-87BE-619052C29555}" type="pres">
      <dgm:prSet presAssocID="{D234ED22-4C9B-49C4-AC81-1E8117EC4B09}" presName="sibTrans" presStyleLbl="sibTrans2D1" presStyleIdx="3" presStyleCnt="5"/>
      <dgm:spPr/>
    </dgm:pt>
    <dgm:pt modelId="{FA01B7EB-9690-452B-AED1-02ABD41E1A36}" type="pres">
      <dgm:prSet presAssocID="{D234ED22-4C9B-49C4-AC81-1E8117EC4B09}" presName="connectorText" presStyleLbl="sibTrans2D1" presStyleIdx="3" presStyleCnt="5"/>
      <dgm:spPr/>
    </dgm:pt>
    <dgm:pt modelId="{25AAE0A3-CAC3-41F2-BF0E-E83BFA7772ED}" type="pres">
      <dgm:prSet presAssocID="{87D00CE0-68A7-4410-B62F-FCCA06682ECB}" presName="node" presStyleLbl="node1" presStyleIdx="4" presStyleCnt="5">
        <dgm:presLayoutVars>
          <dgm:bulletEnabled val="1"/>
        </dgm:presLayoutVars>
      </dgm:prSet>
      <dgm:spPr/>
    </dgm:pt>
    <dgm:pt modelId="{5731752E-7E93-4685-94FC-FB99B43EB82A}" type="pres">
      <dgm:prSet presAssocID="{212782A0-DB5B-4004-A6F4-D1A72A7E2C72}" presName="sibTrans" presStyleLbl="sibTrans2D1" presStyleIdx="4" presStyleCnt="5"/>
      <dgm:spPr/>
    </dgm:pt>
    <dgm:pt modelId="{1A63990D-A353-467A-8605-DF4C91DA61B0}" type="pres">
      <dgm:prSet presAssocID="{212782A0-DB5B-4004-A6F4-D1A72A7E2C72}" presName="connectorText" presStyleLbl="sibTrans2D1" presStyleIdx="4" presStyleCnt="5"/>
      <dgm:spPr/>
    </dgm:pt>
  </dgm:ptLst>
  <dgm:cxnLst>
    <dgm:cxn modelId="{0C3F9E05-5ACD-4738-8F8A-2B1D6A83827A}" type="presOf" srcId="{3A7DCC3D-5737-4944-A748-8F17298678F9}" destId="{A6AAE61E-AA0A-4125-B9BA-57C0F268EA93}" srcOrd="1" destOrd="0" presId="urn:microsoft.com/office/officeart/2005/8/layout/cycle7"/>
    <dgm:cxn modelId="{109B3517-8C4F-4EC2-AF60-DD7D70668673}" type="presOf" srcId="{212782A0-DB5B-4004-A6F4-D1A72A7E2C72}" destId="{1A63990D-A353-467A-8605-DF4C91DA61B0}" srcOrd="1" destOrd="0" presId="urn:microsoft.com/office/officeart/2005/8/layout/cycle7"/>
    <dgm:cxn modelId="{D13E9023-2497-4B86-A95B-B17FF0106A25}" type="presOf" srcId="{4244AFBB-5BD9-4DE0-9FB4-A2D505615821}" destId="{C7DEE0C7-8DDB-495F-906E-C2955479AB50}" srcOrd="1" destOrd="0" presId="urn:microsoft.com/office/officeart/2005/8/layout/cycle7"/>
    <dgm:cxn modelId="{80785729-3BE3-4779-8637-65FFC8129689}" type="presOf" srcId="{D234ED22-4C9B-49C4-AC81-1E8117EC4B09}" destId="{FA01B7EB-9690-452B-AED1-02ABD41E1A36}" srcOrd="1" destOrd="0" presId="urn:microsoft.com/office/officeart/2005/8/layout/cycle7"/>
    <dgm:cxn modelId="{4F4AB13E-80A5-4E09-ABB2-8DF240CFBAB9}" type="presOf" srcId="{87D00CE0-68A7-4410-B62F-FCCA06682ECB}" destId="{25AAE0A3-CAC3-41F2-BF0E-E83BFA7772ED}" srcOrd="0" destOrd="0" presId="urn:microsoft.com/office/officeart/2005/8/layout/cycle7"/>
    <dgm:cxn modelId="{8364B55E-0881-4628-B815-43AA3D659767}" type="presOf" srcId="{CE894A41-77FF-478D-8327-805A12E8C08C}" destId="{BA9684B2-3AAE-4A79-B7FE-5C6DF24692F1}" srcOrd="0" destOrd="0" presId="urn:microsoft.com/office/officeart/2005/8/layout/cycle7"/>
    <dgm:cxn modelId="{D90ECD50-5294-4DC7-BAFA-E5008936DBCD}" srcId="{ECC1AD73-B3E4-4830-86F6-282AA3D51DFB}" destId="{87D00CE0-68A7-4410-B62F-FCCA06682ECB}" srcOrd="4" destOrd="0" parTransId="{48E85392-A58F-4ABB-8137-C16BEA13839E}" sibTransId="{212782A0-DB5B-4004-A6F4-D1A72A7E2C72}"/>
    <dgm:cxn modelId="{47A81F71-707B-4E12-9B24-3A971C207A51}" type="presOf" srcId="{843F3B6A-EDB1-4E8C-8D73-E8522D0863E4}" destId="{F281955E-FBFE-4A81-BEF8-5B8567B15F57}" srcOrd="0" destOrd="0" presId="urn:microsoft.com/office/officeart/2005/8/layout/cycle7"/>
    <dgm:cxn modelId="{CED5F152-B362-425C-9AB3-0DF237519276}" srcId="{ECC1AD73-B3E4-4830-86F6-282AA3D51DFB}" destId="{843F3B6A-EDB1-4E8C-8D73-E8522D0863E4}" srcOrd="2" destOrd="0" parTransId="{E5EB81D8-9542-48FC-800C-DDFA21151FCF}" sibTransId="{CE894A41-77FF-478D-8327-805A12E8C08C}"/>
    <dgm:cxn modelId="{6CF5ED73-1B37-45AD-BA06-1EF2950E0983}" type="presOf" srcId="{3A7DCC3D-5737-4944-A748-8F17298678F9}" destId="{47B366DD-F010-4206-BF9B-79952DDD3919}" srcOrd="0" destOrd="0" presId="urn:microsoft.com/office/officeart/2005/8/layout/cycle7"/>
    <dgm:cxn modelId="{11166457-821F-46EF-AFBE-A11DA46748DB}" type="presOf" srcId="{ECC1AD73-B3E4-4830-86F6-282AA3D51DFB}" destId="{EB463CD0-4983-41EF-BF89-670702E6A6C9}" srcOrd="0" destOrd="0" presId="urn:microsoft.com/office/officeart/2005/8/layout/cycle7"/>
    <dgm:cxn modelId="{E66F7496-3A0E-4C3C-AFF9-2D3C56CD7E2A}" type="presOf" srcId="{212782A0-DB5B-4004-A6F4-D1A72A7E2C72}" destId="{5731752E-7E93-4685-94FC-FB99B43EB82A}" srcOrd="0" destOrd="0" presId="urn:microsoft.com/office/officeart/2005/8/layout/cycle7"/>
    <dgm:cxn modelId="{2BCE499A-6B55-41DB-BDAE-85157B4C8C8A}" srcId="{ECC1AD73-B3E4-4830-86F6-282AA3D51DFB}" destId="{B5499C4B-7243-4BC7-87B6-24DBA04341F5}" srcOrd="3" destOrd="0" parTransId="{F0EBA188-8F6B-41F0-8A16-0799C725305A}" sibTransId="{D234ED22-4C9B-49C4-AC81-1E8117EC4B09}"/>
    <dgm:cxn modelId="{5E512E9F-D46B-4BD3-9393-5B7291459CBB}" type="presOf" srcId="{947D681A-B6F7-4613-82B6-2E7A67575A75}" destId="{7FB9130A-C577-4562-B2FA-9C52DC8622F1}" srcOrd="0" destOrd="0" presId="urn:microsoft.com/office/officeart/2005/8/layout/cycle7"/>
    <dgm:cxn modelId="{07591CA7-CF91-43BA-AF67-6F6CACEF3B54}" type="presOf" srcId="{4244AFBB-5BD9-4DE0-9FB4-A2D505615821}" destId="{A49CC1B1-730D-4872-9810-E675C814CF70}" srcOrd="0" destOrd="0" presId="urn:microsoft.com/office/officeart/2005/8/layout/cycle7"/>
    <dgm:cxn modelId="{47FE23B0-702C-4B58-B5FD-F8EFA3EFC717}" srcId="{ECC1AD73-B3E4-4830-86F6-282AA3D51DFB}" destId="{C06C533D-F210-4E78-BC02-34B30F3C439C}" srcOrd="0" destOrd="0" parTransId="{3EC919E5-7E64-48E6-A625-61CDD9E9F9E6}" sibTransId="{3A7DCC3D-5737-4944-A748-8F17298678F9}"/>
    <dgm:cxn modelId="{888DB9B3-8EC7-4275-808A-E7E45182732E}" type="presOf" srcId="{B5499C4B-7243-4BC7-87B6-24DBA04341F5}" destId="{8DFEE83E-E843-4BC0-BD6C-848B35774EC5}" srcOrd="0" destOrd="0" presId="urn:microsoft.com/office/officeart/2005/8/layout/cycle7"/>
    <dgm:cxn modelId="{E984ECD0-BF2E-45D0-A08C-CAD7F7E8BD14}" type="presOf" srcId="{C06C533D-F210-4E78-BC02-34B30F3C439C}" destId="{00173150-36C2-492B-A948-F627AC703206}" srcOrd="0" destOrd="0" presId="urn:microsoft.com/office/officeart/2005/8/layout/cycle7"/>
    <dgm:cxn modelId="{F5E824D2-60B1-4CC1-AFD4-1560C9CB9271}" srcId="{ECC1AD73-B3E4-4830-86F6-282AA3D51DFB}" destId="{947D681A-B6F7-4613-82B6-2E7A67575A75}" srcOrd="1" destOrd="0" parTransId="{66452EE1-7197-4D30-9B0A-17BEAE9EF069}" sibTransId="{4244AFBB-5BD9-4DE0-9FB4-A2D505615821}"/>
    <dgm:cxn modelId="{6A5C56D9-35F0-4389-B076-1067FACCA29B}" type="presOf" srcId="{D234ED22-4C9B-49C4-AC81-1E8117EC4B09}" destId="{E92D841B-5103-4588-87BE-619052C29555}" srcOrd="0" destOrd="0" presId="urn:microsoft.com/office/officeart/2005/8/layout/cycle7"/>
    <dgm:cxn modelId="{AF9DCDE9-9006-4CBF-BBB4-8BC00A003BDE}" type="presOf" srcId="{CE894A41-77FF-478D-8327-805A12E8C08C}" destId="{5EFED87F-1217-4305-830B-FFB2FB684A77}" srcOrd="1" destOrd="0" presId="urn:microsoft.com/office/officeart/2005/8/layout/cycle7"/>
    <dgm:cxn modelId="{E666074F-9A1B-4FA4-B982-E66284961E8D}" type="presParOf" srcId="{EB463CD0-4983-41EF-BF89-670702E6A6C9}" destId="{00173150-36C2-492B-A948-F627AC703206}" srcOrd="0" destOrd="0" presId="urn:microsoft.com/office/officeart/2005/8/layout/cycle7"/>
    <dgm:cxn modelId="{D5995940-5111-4073-85AD-1801471AD1CE}" type="presParOf" srcId="{EB463CD0-4983-41EF-BF89-670702E6A6C9}" destId="{47B366DD-F010-4206-BF9B-79952DDD3919}" srcOrd="1" destOrd="0" presId="urn:microsoft.com/office/officeart/2005/8/layout/cycle7"/>
    <dgm:cxn modelId="{CFFB0C28-391E-4385-8936-94E9AD892137}" type="presParOf" srcId="{47B366DD-F010-4206-BF9B-79952DDD3919}" destId="{A6AAE61E-AA0A-4125-B9BA-57C0F268EA93}" srcOrd="0" destOrd="0" presId="urn:microsoft.com/office/officeart/2005/8/layout/cycle7"/>
    <dgm:cxn modelId="{9552478A-435C-4EC1-95DC-B6EF0CA10401}" type="presParOf" srcId="{EB463CD0-4983-41EF-BF89-670702E6A6C9}" destId="{7FB9130A-C577-4562-B2FA-9C52DC8622F1}" srcOrd="2" destOrd="0" presId="urn:microsoft.com/office/officeart/2005/8/layout/cycle7"/>
    <dgm:cxn modelId="{2F1226D5-B411-47A7-ACDF-A88D6D58B154}" type="presParOf" srcId="{EB463CD0-4983-41EF-BF89-670702E6A6C9}" destId="{A49CC1B1-730D-4872-9810-E675C814CF70}" srcOrd="3" destOrd="0" presId="urn:microsoft.com/office/officeart/2005/8/layout/cycle7"/>
    <dgm:cxn modelId="{82A08139-EE66-4B3F-8672-F5C384661599}" type="presParOf" srcId="{A49CC1B1-730D-4872-9810-E675C814CF70}" destId="{C7DEE0C7-8DDB-495F-906E-C2955479AB50}" srcOrd="0" destOrd="0" presId="urn:microsoft.com/office/officeart/2005/8/layout/cycle7"/>
    <dgm:cxn modelId="{63E20A8F-EAAE-41FC-8459-8B7FC0879B99}" type="presParOf" srcId="{EB463CD0-4983-41EF-BF89-670702E6A6C9}" destId="{F281955E-FBFE-4A81-BEF8-5B8567B15F57}" srcOrd="4" destOrd="0" presId="urn:microsoft.com/office/officeart/2005/8/layout/cycle7"/>
    <dgm:cxn modelId="{D378C297-7557-4732-8916-E4CB0092D0D2}" type="presParOf" srcId="{EB463CD0-4983-41EF-BF89-670702E6A6C9}" destId="{BA9684B2-3AAE-4A79-B7FE-5C6DF24692F1}" srcOrd="5" destOrd="0" presId="urn:microsoft.com/office/officeart/2005/8/layout/cycle7"/>
    <dgm:cxn modelId="{39A9754C-9D70-45DE-A71B-46BF4BA0C138}" type="presParOf" srcId="{BA9684B2-3AAE-4A79-B7FE-5C6DF24692F1}" destId="{5EFED87F-1217-4305-830B-FFB2FB684A77}" srcOrd="0" destOrd="0" presId="urn:microsoft.com/office/officeart/2005/8/layout/cycle7"/>
    <dgm:cxn modelId="{736D5B83-49F4-45C8-AF84-CA56B19446D4}" type="presParOf" srcId="{EB463CD0-4983-41EF-BF89-670702E6A6C9}" destId="{8DFEE83E-E843-4BC0-BD6C-848B35774EC5}" srcOrd="6" destOrd="0" presId="urn:microsoft.com/office/officeart/2005/8/layout/cycle7"/>
    <dgm:cxn modelId="{2F12ADB1-01A9-46E7-8F08-873721A5A52B}" type="presParOf" srcId="{EB463CD0-4983-41EF-BF89-670702E6A6C9}" destId="{E92D841B-5103-4588-87BE-619052C29555}" srcOrd="7" destOrd="0" presId="urn:microsoft.com/office/officeart/2005/8/layout/cycle7"/>
    <dgm:cxn modelId="{E9ED712F-C183-48E0-870D-AA548D6CEFD3}" type="presParOf" srcId="{E92D841B-5103-4588-87BE-619052C29555}" destId="{FA01B7EB-9690-452B-AED1-02ABD41E1A36}" srcOrd="0" destOrd="0" presId="urn:microsoft.com/office/officeart/2005/8/layout/cycle7"/>
    <dgm:cxn modelId="{98D475EA-C105-44DC-8146-2D1F26B58E53}" type="presParOf" srcId="{EB463CD0-4983-41EF-BF89-670702E6A6C9}" destId="{25AAE0A3-CAC3-41F2-BF0E-E83BFA7772ED}" srcOrd="8" destOrd="0" presId="urn:microsoft.com/office/officeart/2005/8/layout/cycle7"/>
    <dgm:cxn modelId="{77414A63-F9A7-4858-A721-D103A7327BC8}" type="presParOf" srcId="{EB463CD0-4983-41EF-BF89-670702E6A6C9}" destId="{5731752E-7E93-4685-94FC-FB99B43EB82A}" srcOrd="9" destOrd="0" presId="urn:microsoft.com/office/officeart/2005/8/layout/cycle7"/>
    <dgm:cxn modelId="{ACD62C5E-D6F7-4906-990B-969FF032C6EC}" type="presParOf" srcId="{5731752E-7E93-4685-94FC-FB99B43EB82A}" destId="{1A63990D-A353-467A-8605-DF4C91DA61B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833971-E146-48BF-98B7-9B564AC091B1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1" csCatId="colorful" phldr="0"/>
      <dgm:spPr/>
      <dgm:t>
        <a:bodyPr/>
        <a:lstStyle/>
        <a:p>
          <a:endParaRPr lang="en-US"/>
        </a:p>
      </dgm:t>
    </dgm:pt>
    <dgm:pt modelId="{B5586BBD-64AB-44DD-A60A-4F3DD5AAF616}">
      <dgm:prSet phldrT="[Text]" phldr="1"/>
      <dgm:spPr/>
      <dgm:t>
        <a:bodyPr/>
        <a:lstStyle/>
        <a:p>
          <a:endParaRPr lang="en-US"/>
        </a:p>
      </dgm:t>
    </dgm:pt>
    <dgm:pt modelId="{E4905255-2391-4334-AEEF-427173FE8DCB}" type="parTrans" cxnId="{0893066D-8FAC-4CA0-BEAB-808577E35D21}">
      <dgm:prSet/>
      <dgm:spPr/>
      <dgm:t>
        <a:bodyPr/>
        <a:lstStyle/>
        <a:p>
          <a:endParaRPr lang="en-US"/>
        </a:p>
      </dgm:t>
    </dgm:pt>
    <dgm:pt modelId="{C155B953-7961-4E22-97C1-2033D3387EB1}" type="sibTrans" cxnId="{0893066D-8FAC-4CA0-BEAB-808577E35D21}">
      <dgm:prSet/>
      <dgm:spPr/>
      <dgm:t>
        <a:bodyPr/>
        <a:lstStyle/>
        <a:p>
          <a:endParaRPr lang="en-US"/>
        </a:p>
      </dgm:t>
    </dgm:pt>
    <dgm:pt modelId="{9C10DCAE-BCDC-458B-9618-9C72B658D960}">
      <dgm:prSet phldrT="[Text]" phldr="1"/>
      <dgm:spPr/>
      <dgm:t>
        <a:bodyPr/>
        <a:lstStyle/>
        <a:p>
          <a:endParaRPr lang="en-US"/>
        </a:p>
      </dgm:t>
    </dgm:pt>
    <dgm:pt modelId="{D0E74789-686E-4226-BC97-33E1D8EE3E23}" type="parTrans" cxnId="{B81B2094-806B-414F-AE8F-AD7B2FD8F578}">
      <dgm:prSet/>
      <dgm:spPr/>
      <dgm:t>
        <a:bodyPr/>
        <a:lstStyle/>
        <a:p>
          <a:endParaRPr lang="en-US"/>
        </a:p>
      </dgm:t>
    </dgm:pt>
    <dgm:pt modelId="{E4CAD525-1A4D-42C0-AA98-303573FDA527}" type="sibTrans" cxnId="{B81B2094-806B-414F-AE8F-AD7B2FD8F578}">
      <dgm:prSet/>
      <dgm:spPr/>
      <dgm:t>
        <a:bodyPr/>
        <a:lstStyle/>
        <a:p>
          <a:endParaRPr lang="en-US"/>
        </a:p>
      </dgm:t>
    </dgm:pt>
    <dgm:pt modelId="{71E45115-1CB3-4714-9329-8018292DC5CB}">
      <dgm:prSet phldrT="[Text]" phldr="1"/>
      <dgm:spPr/>
      <dgm:t>
        <a:bodyPr/>
        <a:lstStyle/>
        <a:p>
          <a:endParaRPr lang="en-US"/>
        </a:p>
      </dgm:t>
    </dgm:pt>
    <dgm:pt modelId="{D42B4C16-D0B7-4A5B-9663-5456EF6B50BF}" type="parTrans" cxnId="{C1975677-148E-4178-A989-37465CDF2AB2}">
      <dgm:prSet/>
      <dgm:spPr/>
      <dgm:t>
        <a:bodyPr/>
        <a:lstStyle/>
        <a:p>
          <a:endParaRPr lang="en-US"/>
        </a:p>
      </dgm:t>
    </dgm:pt>
    <dgm:pt modelId="{5667116B-9300-4F8C-BE23-E1724752645A}" type="sibTrans" cxnId="{C1975677-148E-4178-A989-37465CDF2AB2}">
      <dgm:prSet/>
      <dgm:spPr/>
      <dgm:t>
        <a:bodyPr/>
        <a:lstStyle/>
        <a:p>
          <a:endParaRPr lang="en-US"/>
        </a:p>
      </dgm:t>
    </dgm:pt>
    <dgm:pt modelId="{883B4704-0EFD-4A4F-8110-E565FF012624}">
      <dgm:prSet phldrT="[Text]" phldr="1"/>
      <dgm:spPr/>
      <dgm:t>
        <a:bodyPr/>
        <a:lstStyle/>
        <a:p>
          <a:endParaRPr lang="en-US"/>
        </a:p>
      </dgm:t>
    </dgm:pt>
    <dgm:pt modelId="{57D069CD-CEA0-499E-AE33-3A8518706AB6}" type="parTrans" cxnId="{1A77231C-F3B6-43FC-A114-41A40648F144}">
      <dgm:prSet/>
      <dgm:spPr/>
      <dgm:t>
        <a:bodyPr/>
        <a:lstStyle/>
        <a:p>
          <a:endParaRPr lang="en-US"/>
        </a:p>
      </dgm:t>
    </dgm:pt>
    <dgm:pt modelId="{83F73312-3969-4761-BA81-9F085A632685}" type="sibTrans" cxnId="{1A77231C-F3B6-43FC-A114-41A40648F144}">
      <dgm:prSet/>
      <dgm:spPr/>
      <dgm:t>
        <a:bodyPr/>
        <a:lstStyle/>
        <a:p>
          <a:endParaRPr lang="en-US"/>
        </a:p>
      </dgm:t>
    </dgm:pt>
    <dgm:pt modelId="{14675B56-EB1D-49EF-9EB3-8AE9CC4B9D1D}" type="pres">
      <dgm:prSet presAssocID="{3F833971-E146-48BF-98B7-9B564AC091B1}" presName="Name0" presStyleCnt="0">
        <dgm:presLayoutVars>
          <dgm:dir/>
          <dgm:animOne val="branch"/>
          <dgm:animLvl val="lvl"/>
        </dgm:presLayoutVars>
      </dgm:prSet>
      <dgm:spPr/>
    </dgm:pt>
    <dgm:pt modelId="{134923DC-FD1F-433B-A367-1CE398DD31E4}" type="pres">
      <dgm:prSet presAssocID="{B5586BBD-64AB-44DD-A60A-4F3DD5AAF616}" presName="chaos" presStyleCnt="0"/>
      <dgm:spPr/>
    </dgm:pt>
    <dgm:pt modelId="{32118610-1BB6-4C04-A220-DC8594E1776A}" type="pres">
      <dgm:prSet presAssocID="{B5586BBD-64AB-44DD-A60A-4F3DD5AAF616}" presName="parTx1" presStyleLbl="revTx" presStyleIdx="0" presStyleCnt="3"/>
      <dgm:spPr/>
    </dgm:pt>
    <dgm:pt modelId="{6D992882-3338-4E36-9292-17654B506C7C}" type="pres">
      <dgm:prSet presAssocID="{B5586BBD-64AB-44DD-A60A-4F3DD5AAF616}" presName="desTx1" presStyleLbl="revTx" presStyleIdx="1" presStyleCnt="3">
        <dgm:presLayoutVars>
          <dgm:bulletEnabled val="1"/>
        </dgm:presLayoutVars>
      </dgm:prSet>
      <dgm:spPr/>
    </dgm:pt>
    <dgm:pt modelId="{BB63EC16-45AB-415E-88E5-B5F029A9BCAC}" type="pres">
      <dgm:prSet presAssocID="{B5586BBD-64AB-44DD-A60A-4F3DD5AAF616}" presName="c1" presStyleLbl="node1" presStyleIdx="0" presStyleCnt="19"/>
      <dgm:spPr/>
    </dgm:pt>
    <dgm:pt modelId="{D25F26B0-777A-4B26-88BA-0FACE1A82D7B}" type="pres">
      <dgm:prSet presAssocID="{B5586BBD-64AB-44DD-A60A-4F3DD5AAF616}" presName="c2" presStyleLbl="node1" presStyleIdx="1" presStyleCnt="19"/>
      <dgm:spPr/>
    </dgm:pt>
    <dgm:pt modelId="{60FE0637-C735-4726-BA63-0FA59AE5E114}" type="pres">
      <dgm:prSet presAssocID="{B5586BBD-64AB-44DD-A60A-4F3DD5AAF616}" presName="c3" presStyleLbl="node1" presStyleIdx="2" presStyleCnt="19"/>
      <dgm:spPr/>
    </dgm:pt>
    <dgm:pt modelId="{8E78AA19-1FB8-42EF-A7E3-BDD5E6434526}" type="pres">
      <dgm:prSet presAssocID="{B5586BBD-64AB-44DD-A60A-4F3DD5AAF616}" presName="c4" presStyleLbl="node1" presStyleIdx="3" presStyleCnt="19"/>
      <dgm:spPr/>
    </dgm:pt>
    <dgm:pt modelId="{9C3F4F7A-D966-4FD3-A286-2BF1E0E8AFF9}" type="pres">
      <dgm:prSet presAssocID="{B5586BBD-64AB-44DD-A60A-4F3DD5AAF616}" presName="c5" presStyleLbl="node1" presStyleIdx="4" presStyleCnt="19"/>
      <dgm:spPr/>
    </dgm:pt>
    <dgm:pt modelId="{20DEAC56-40D0-4A6E-ABFB-640A02A9179D}" type="pres">
      <dgm:prSet presAssocID="{B5586BBD-64AB-44DD-A60A-4F3DD5AAF616}" presName="c6" presStyleLbl="node1" presStyleIdx="5" presStyleCnt="19"/>
      <dgm:spPr/>
    </dgm:pt>
    <dgm:pt modelId="{1946356D-C22C-40EE-A66C-276E284DEFA5}" type="pres">
      <dgm:prSet presAssocID="{B5586BBD-64AB-44DD-A60A-4F3DD5AAF616}" presName="c7" presStyleLbl="node1" presStyleIdx="6" presStyleCnt="19"/>
      <dgm:spPr/>
    </dgm:pt>
    <dgm:pt modelId="{7B635FBD-C466-43F8-AC87-F4CC05AF6326}" type="pres">
      <dgm:prSet presAssocID="{B5586BBD-64AB-44DD-A60A-4F3DD5AAF616}" presName="c8" presStyleLbl="node1" presStyleIdx="7" presStyleCnt="19"/>
      <dgm:spPr/>
    </dgm:pt>
    <dgm:pt modelId="{8F62D8B3-FD14-412C-943E-37D7A674BABA}" type="pres">
      <dgm:prSet presAssocID="{B5586BBD-64AB-44DD-A60A-4F3DD5AAF616}" presName="c9" presStyleLbl="node1" presStyleIdx="8" presStyleCnt="19"/>
      <dgm:spPr/>
    </dgm:pt>
    <dgm:pt modelId="{9C733DD9-DA80-412D-BCC7-AC7ABF58E9CE}" type="pres">
      <dgm:prSet presAssocID="{B5586BBD-64AB-44DD-A60A-4F3DD5AAF616}" presName="c10" presStyleLbl="node1" presStyleIdx="9" presStyleCnt="19"/>
      <dgm:spPr/>
    </dgm:pt>
    <dgm:pt modelId="{75A8A90D-AB06-40A4-961B-932D83283CDE}" type="pres">
      <dgm:prSet presAssocID="{B5586BBD-64AB-44DD-A60A-4F3DD5AAF616}" presName="c11" presStyleLbl="node1" presStyleIdx="10" presStyleCnt="19"/>
      <dgm:spPr/>
    </dgm:pt>
    <dgm:pt modelId="{51EEC4B9-6CD3-41A8-8C29-7FDDD87B0EFB}" type="pres">
      <dgm:prSet presAssocID="{B5586BBD-64AB-44DD-A60A-4F3DD5AAF616}" presName="c12" presStyleLbl="node1" presStyleIdx="11" presStyleCnt="19"/>
      <dgm:spPr/>
    </dgm:pt>
    <dgm:pt modelId="{E5D45A72-C5CD-4C8E-A6AB-CF67934F252F}" type="pres">
      <dgm:prSet presAssocID="{B5586BBD-64AB-44DD-A60A-4F3DD5AAF616}" presName="c13" presStyleLbl="node1" presStyleIdx="12" presStyleCnt="19"/>
      <dgm:spPr/>
    </dgm:pt>
    <dgm:pt modelId="{95E95E00-889B-4219-B613-1303EF8BBAFB}" type="pres">
      <dgm:prSet presAssocID="{B5586BBD-64AB-44DD-A60A-4F3DD5AAF616}" presName="c14" presStyleLbl="node1" presStyleIdx="13" presStyleCnt="19"/>
      <dgm:spPr/>
    </dgm:pt>
    <dgm:pt modelId="{95F27F81-3735-4F99-8A56-D24E11C506B4}" type="pres">
      <dgm:prSet presAssocID="{B5586BBD-64AB-44DD-A60A-4F3DD5AAF616}" presName="c15" presStyleLbl="node1" presStyleIdx="14" presStyleCnt="19"/>
      <dgm:spPr/>
    </dgm:pt>
    <dgm:pt modelId="{4D567885-9471-4514-ACC8-6B526D08D28E}" type="pres">
      <dgm:prSet presAssocID="{B5586BBD-64AB-44DD-A60A-4F3DD5AAF616}" presName="c16" presStyleLbl="node1" presStyleIdx="15" presStyleCnt="19"/>
      <dgm:spPr/>
    </dgm:pt>
    <dgm:pt modelId="{74E386FA-E49F-4327-8BD5-456D118E22F4}" type="pres">
      <dgm:prSet presAssocID="{B5586BBD-64AB-44DD-A60A-4F3DD5AAF616}" presName="c17" presStyleLbl="node1" presStyleIdx="16" presStyleCnt="19"/>
      <dgm:spPr/>
    </dgm:pt>
    <dgm:pt modelId="{88C9E5DE-001D-4428-AE1C-FA0879AC529F}" type="pres">
      <dgm:prSet presAssocID="{B5586BBD-64AB-44DD-A60A-4F3DD5AAF616}" presName="c18" presStyleLbl="node1" presStyleIdx="17" presStyleCnt="19"/>
      <dgm:spPr/>
    </dgm:pt>
    <dgm:pt modelId="{459A9B74-02BA-41A3-BC38-954D66764128}" type="pres">
      <dgm:prSet presAssocID="{C155B953-7961-4E22-97C1-2033D3387EB1}" presName="chevronComposite1" presStyleCnt="0"/>
      <dgm:spPr/>
    </dgm:pt>
    <dgm:pt modelId="{585D5354-1166-4096-A6F0-34FE3D3CC003}" type="pres">
      <dgm:prSet presAssocID="{C155B953-7961-4E22-97C1-2033D3387EB1}" presName="chevron1" presStyleLbl="sibTrans2D1" presStyleIdx="0" presStyleCnt="2"/>
      <dgm:spPr/>
    </dgm:pt>
    <dgm:pt modelId="{CBB789C2-B15E-4390-986B-25EFED32C9AF}" type="pres">
      <dgm:prSet presAssocID="{C155B953-7961-4E22-97C1-2033D3387EB1}" presName="spChevron1" presStyleCnt="0"/>
      <dgm:spPr/>
    </dgm:pt>
    <dgm:pt modelId="{41F09E83-0123-4947-9B4B-FDF0429B3042}" type="pres">
      <dgm:prSet presAssocID="{C155B953-7961-4E22-97C1-2033D3387EB1}" presName="overlap" presStyleCnt="0"/>
      <dgm:spPr/>
    </dgm:pt>
    <dgm:pt modelId="{D3493F7C-0CF8-4C59-B994-1CAFBA6A3ACB}" type="pres">
      <dgm:prSet presAssocID="{C155B953-7961-4E22-97C1-2033D3387EB1}" presName="chevronComposite2" presStyleCnt="0"/>
      <dgm:spPr/>
    </dgm:pt>
    <dgm:pt modelId="{CF02FA63-6937-477A-83C4-2908C7B4EA0D}" type="pres">
      <dgm:prSet presAssocID="{C155B953-7961-4E22-97C1-2033D3387EB1}" presName="chevron2" presStyleLbl="sibTrans2D1" presStyleIdx="1" presStyleCnt="2"/>
      <dgm:spPr/>
    </dgm:pt>
    <dgm:pt modelId="{524C1C41-4F8C-4174-9597-22012E430B0B}" type="pres">
      <dgm:prSet presAssocID="{C155B953-7961-4E22-97C1-2033D3387EB1}" presName="spChevron2" presStyleCnt="0"/>
      <dgm:spPr/>
    </dgm:pt>
    <dgm:pt modelId="{7AF1BCA5-915D-44E3-A7BC-F33664E822CE}" type="pres">
      <dgm:prSet presAssocID="{71E45115-1CB3-4714-9329-8018292DC5CB}" presName="last" presStyleCnt="0"/>
      <dgm:spPr/>
    </dgm:pt>
    <dgm:pt modelId="{00AF45EA-5655-4FFC-9F5B-B03FAC99655C}" type="pres">
      <dgm:prSet presAssocID="{71E45115-1CB3-4714-9329-8018292DC5CB}" presName="circleTx" presStyleLbl="node1" presStyleIdx="18" presStyleCnt="19"/>
      <dgm:spPr/>
    </dgm:pt>
    <dgm:pt modelId="{1BC3E0C7-A1B9-4F38-928E-8ECEA32024A2}" type="pres">
      <dgm:prSet presAssocID="{71E45115-1CB3-4714-9329-8018292DC5CB}" presName="desTxN" presStyleLbl="revTx" presStyleIdx="2" presStyleCnt="3">
        <dgm:presLayoutVars>
          <dgm:bulletEnabled val="1"/>
        </dgm:presLayoutVars>
      </dgm:prSet>
      <dgm:spPr/>
    </dgm:pt>
    <dgm:pt modelId="{53BD4DB9-B778-4657-A4A8-B8C7039F0C36}" type="pres">
      <dgm:prSet presAssocID="{71E45115-1CB3-4714-9329-8018292DC5CB}" presName="spN" presStyleCnt="0"/>
      <dgm:spPr/>
    </dgm:pt>
  </dgm:ptLst>
  <dgm:cxnLst>
    <dgm:cxn modelId="{1A77231C-F3B6-43FC-A114-41A40648F144}" srcId="{71E45115-1CB3-4714-9329-8018292DC5CB}" destId="{883B4704-0EFD-4A4F-8110-E565FF012624}" srcOrd="0" destOrd="0" parTransId="{57D069CD-CEA0-499E-AE33-3A8518706AB6}" sibTransId="{83F73312-3969-4761-BA81-9F085A632685}"/>
    <dgm:cxn modelId="{0893066D-8FAC-4CA0-BEAB-808577E35D21}" srcId="{3F833971-E146-48BF-98B7-9B564AC091B1}" destId="{B5586BBD-64AB-44DD-A60A-4F3DD5AAF616}" srcOrd="0" destOrd="0" parTransId="{E4905255-2391-4334-AEEF-427173FE8DCB}" sibTransId="{C155B953-7961-4E22-97C1-2033D3387EB1}"/>
    <dgm:cxn modelId="{C1975677-148E-4178-A989-37465CDF2AB2}" srcId="{3F833971-E146-48BF-98B7-9B564AC091B1}" destId="{71E45115-1CB3-4714-9329-8018292DC5CB}" srcOrd="1" destOrd="0" parTransId="{D42B4C16-D0B7-4A5B-9663-5456EF6B50BF}" sibTransId="{5667116B-9300-4F8C-BE23-E1724752645A}"/>
    <dgm:cxn modelId="{D7AC968B-9A37-4C7B-BAFC-CF1BD861D92D}" type="presOf" srcId="{3F833971-E146-48BF-98B7-9B564AC091B1}" destId="{14675B56-EB1D-49EF-9EB3-8AE9CC4B9D1D}" srcOrd="0" destOrd="0" presId="urn:microsoft.com/office/officeart/2009/3/layout/RandomtoResultProcess"/>
    <dgm:cxn modelId="{B81B2094-806B-414F-AE8F-AD7B2FD8F578}" srcId="{B5586BBD-64AB-44DD-A60A-4F3DD5AAF616}" destId="{9C10DCAE-BCDC-458B-9618-9C72B658D960}" srcOrd="0" destOrd="0" parTransId="{D0E74789-686E-4226-BC97-33E1D8EE3E23}" sibTransId="{E4CAD525-1A4D-42C0-AA98-303573FDA527}"/>
    <dgm:cxn modelId="{00E362A4-09AC-4D4C-9AF1-3835C0A166C7}" type="presOf" srcId="{883B4704-0EFD-4A4F-8110-E565FF012624}" destId="{1BC3E0C7-A1B9-4F38-928E-8ECEA32024A2}" srcOrd="0" destOrd="0" presId="urn:microsoft.com/office/officeart/2009/3/layout/RandomtoResultProcess"/>
    <dgm:cxn modelId="{5336F1AE-3D57-4BFE-9E10-4D3D1B25CA68}" type="presOf" srcId="{9C10DCAE-BCDC-458B-9618-9C72B658D960}" destId="{6D992882-3338-4E36-9292-17654B506C7C}" srcOrd="0" destOrd="0" presId="urn:microsoft.com/office/officeart/2009/3/layout/RandomtoResultProcess"/>
    <dgm:cxn modelId="{6200F5CC-DA34-4F08-9BB5-55E39E01ED99}" type="presOf" srcId="{B5586BBD-64AB-44DD-A60A-4F3DD5AAF616}" destId="{32118610-1BB6-4C04-A220-DC8594E1776A}" srcOrd="0" destOrd="0" presId="urn:microsoft.com/office/officeart/2009/3/layout/RandomtoResultProcess"/>
    <dgm:cxn modelId="{3920B4DD-D386-452C-86BD-7D4C62D993F5}" type="presOf" srcId="{71E45115-1CB3-4714-9329-8018292DC5CB}" destId="{00AF45EA-5655-4FFC-9F5B-B03FAC99655C}" srcOrd="0" destOrd="0" presId="urn:microsoft.com/office/officeart/2009/3/layout/RandomtoResultProcess"/>
    <dgm:cxn modelId="{82F93BC3-A11E-4C03-98FC-2205F9CCF675}" type="presParOf" srcId="{14675B56-EB1D-49EF-9EB3-8AE9CC4B9D1D}" destId="{134923DC-FD1F-433B-A367-1CE398DD31E4}" srcOrd="0" destOrd="0" presId="urn:microsoft.com/office/officeart/2009/3/layout/RandomtoResultProcess"/>
    <dgm:cxn modelId="{CD8AB2FC-B4A3-4E9A-A520-9473DBD3EDF9}" type="presParOf" srcId="{134923DC-FD1F-433B-A367-1CE398DD31E4}" destId="{32118610-1BB6-4C04-A220-DC8594E1776A}" srcOrd="0" destOrd="0" presId="urn:microsoft.com/office/officeart/2009/3/layout/RandomtoResultProcess"/>
    <dgm:cxn modelId="{A981AA99-F6AD-4537-A6EC-8D3E5F918798}" type="presParOf" srcId="{134923DC-FD1F-433B-A367-1CE398DD31E4}" destId="{6D992882-3338-4E36-9292-17654B506C7C}" srcOrd="1" destOrd="0" presId="urn:microsoft.com/office/officeart/2009/3/layout/RandomtoResultProcess"/>
    <dgm:cxn modelId="{CCA8C104-38CF-4D04-98C0-6514DAD7A88C}" type="presParOf" srcId="{134923DC-FD1F-433B-A367-1CE398DD31E4}" destId="{BB63EC16-45AB-415E-88E5-B5F029A9BCAC}" srcOrd="2" destOrd="0" presId="urn:microsoft.com/office/officeart/2009/3/layout/RandomtoResultProcess"/>
    <dgm:cxn modelId="{A7ED4B78-6775-4DDD-A016-0BDADCA4A3FA}" type="presParOf" srcId="{134923DC-FD1F-433B-A367-1CE398DD31E4}" destId="{D25F26B0-777A-4B26-88BA-0FACE1A82D7B}" srcOrd="3" destOrd="0" presId="urn:microsoft.com/office/officeart/2009/3/layout/RandomtoResultProcess"/>
    <dgm:cxn modelId="{A43B11EE-D457-4429-B8D8-DDF78F38ED75}" type="presParOf" srcId="{134923DC-FD1F-433B-A367-1CE398DD31E4}" destId="{60FE0637-C735-4726-BA63-0FA59AE5E114}" srcOrd="4" destOrd="0" presId="urn:microsoft.com/office/officeart/2009/3/layout/RandomtoResultProcess"/>
    <dgm:cxn modelId="{9DACCFBA-85D2-480E-86C5-77A62E5E82EA}" type="presParOf" srcId="{134923DC-FD1F-433B-A367-1CE398DD31E4}" destId="{8E78AA19-1FB8-42EF-A7E3-BDD5E6434526}" srcOrd="5" destOrd="0" presId="urn:microsoft.com/office/officeart/2009/3/layout/RandomtoResultProcess"/>
    <dgm:cxn modelId="{0E4BE13E-E1DF-455B-AA52-9DE4ABD5A455}" type="presParOf" srcId="{134923DC-FD1F-433B-A367-1CE398DD31E4}" destId="{9C3F4F7A-D966-4FD3-A286-2BF1E0E8AFF9}" srcOrd="6" destOrd="0" presId="urn:microsoft.com/office/officeart/2009/3/layout/RandomtoResultProcess"/>
    <dgm:cxn modelId="{E8EBC680-5188-417D-AE4E-B92A772DC04C}" type="presParOf" srcId="{134923DC-FD1F-433B-A367-1CE398DD31E4}" destId="{20DEAC56-40D0-4A6E-ABFB-640A02A9179D}" srcOrd="7" destOrd="0" presId="urn:microsoft.com/office/officeart/2009/3/layout/RandomtoResultProcess"/>
    <dgm:cxn modelId="{0754C1B9-641C-48E5-91E5-31E3A74D4634}" type="presParOf" srcId="{134923DC-FD1F-433B-A367-1CE398DD31E4}" destId="{1946356D-C22C-40EE-A66C-276E284DEFA5}" srcOrd="8" destOrd="0" presId="urn:microsoft.com/office/officeart/2009/3/layout/RandomtoResultProcess"/>
    <dgm:cxn modelId="{33F6D942-F082-45E5-8562-45EEF1F4B9C7}" type="presParOf" srcId="{134923DC-FD1F-433B-A367-1CE398DD31E4}" destId="{7B635FBD-C466-43F8-AC87-F4CC05AF6326}" srcOrd="9" destOrd="0" presId="urn:microsoft.com/office/officeart/2009/3/layout/RandomtoResultProcess"/>
    <dgm:cxn modelId="{BC953BA9-A417-4EAE-8149-8A0BD1DF6C02}" type="presParOf" srcId="{134923DC-FD1F-433B-A367-1CE398DD31E4}" destId="{8F62D8B3-FD14-412C-943E-37D7A674BABA}" srcOrd="10" destOrd="0" presId="urn:microsoft.com/office/officeart/2009/3/layout/RandomtoResultProcess"/>
    <dgm:cxn modelId="{85D62C3C-A8D1-4B17-B9AB-399F16894BA9}" type="presParOf" srcId="{134923DC-FD1F-433B-A367-1CE398DD31E4}" destId="{9C733DD9-DA80-412D-BCC7-AC7ABF58E9CE}" srcOrd="11" destOrd="0" presId="urn:microsoft.com/office/officeart/2009/3/layout/RandomtoResultProcess"/>
    <dgm:cxn modelId="{9A95A2D9-9F85-4FE8-87D5-3947BEF2EBE5}" type="presParOf" srcId="{134923DC-FD1F-433B-A367-1CE398DD31E4}" destId="{75A8A90D-AB06-40A4-961B-932D83283CDE}" srcOrd="12" destOrd="0" presId="urn:microsoft.com/office/officeart/2009/3/layout/RandomtoResultProcess"/>
    <dgm:cxn modelId="{3F6FA89F-79FE-4FBA-ACC6-BBE7D9DA0D1F}" type="presParOf" srcId="{134923DC-FD1F-433B-A367-1CE398DD31E4}" destId="{51EEC4B9-6CD3-41A8-8C29-7FDDD87B0EFB}" srcOrd="13" destOrd="0" presId="urn:microsoft.com/office/officeart/2009/3/layout/RandomtoResultProcess"/>
    <dgm:cxn modelId="{9A89431A-BF7C-4097-AFC4-21EDC35EA28A}" type="presParOf" srcId="{134923DC-FD1F-433B-A367-1CE398DD31E4}" destId="{E5D45A72-C5CD-4C8E-A6AB-CF67934F252F}" srcOrd="14" destOrd="0" presId="urn:microsoft.com/office/officeart/2009/3/layout/RandomtoResultProcess"/>
    <dgm:cxn modelId="{76A3A08A-D4B5-4BE8-ACDD-9FED48157A8E}" type="presParOf" srcId="{134923DC-FD1F-433B-A367-1CE398DD31E4}" destId="{95E95E00-889B-4219-B613-1303EF8BBAFB}" srcOrd="15" destOrd="0" presId="urn:microsoft.com/office/officeart/2009/3/layout/RandomtoResultProcess"/>
    <dgm:cxn modelId="{C8F2F970-6E22-4695-BDBB-0C90D5D8EF19}" type="presParOf" srcId="{134923DC-FD1F-433B-A367-1CE398DD31E4}" destId="{95F27F81-3735-4F99-8A56-D24E11C506B4}" srcOrd="16" destOrd="0" presId="urn:microsoft.com/office/officeart/2009/3/layout/RandomtoResultProcess"/>
    <dgm:cxn modelId="{08FD76F3-6E70-44E2-ADEB-94BE8F19659E}" type="presParOf" srcId="{134923DC-FD1F-433B-A367-1CE398DD31E4}" destId="{4D567885-9471-4514-ACC8-6B526D08D28E}" srcOrd="17" destOrd="0" presId="urn:microsoft.com/office/officeart/2009/3/layout/RandomtoResultProcess"/>
    <dgm:cxn modelId="{5B699829-0190-4625-8360-9EF1010271DC}" type="presParOf" srcId="{134923DC-FD1F-433B-A367-1CE398DD31E4}" destId="{74E386FA-E49F-4327-8BD5-456D118E22F4}" srcOrd="18" destOrd="0" presId="urn:microsoft.com/office/officeart/2009/3/layout/RandomtoResultProcess"/>
    <dgm:cxn modelId="{4BE018AC-082E-478A-9EBD-2AF953BE35A9}" type="presParOf" srcId="{134923DC-FD1F-433B-A367-1CE398DD31E4}" destId="{88C9E5DE-001D-4428-AE1C-FA0879AC529F}" srcOrd="19" destOrd="0" presId="urn:microsoft.com/office/officeart/2009/3/layout/RandomtoResultProcess"/>
    <dgm:cxn modelId="{FD1CE80F-27E2-4565-A345-70735972C54D}" type="presParOf" srcId="{14675B56-EB1D-49EF-9EB3-8AE9CC4B9D1D}" destId="{459A9B74-02BA-41A3-BC38-954D66764128}" srcOrd="1" destOrd="0" presId="urn:microsoft.com/office/officeart/2009/3/layout/RandomtoResultProcess"/>
    <dgm:cxn modelId="{6546DF22-ACB4-4D48-8787-405601CE7747}" type="presParOf" srcId="{459A9B74-02BA-41A3-BC38-954D66764128}" destId="{585D5354-1166-4096-A6F0-34FE3D3CC003}" srcOrd="0" destOrd="0" presId="urn:microsoft.com/office/officeart/2009/3/layout/RandomtoResultProcess"/>
    <dgm:cxn modelId="{3BC1174F-866E-40BD-A0CB-8F356E34D173}" type="presParOf" srcId="{459A9B74-02BA-41A3-BC38-954D66764128}" destId="{CBB789C2-B15E-4390-986B-25EFED32C9AF}" srcOrd="1" destOrd="0" presId="urn:microsoft.com/office/officeart/2009/3/layout/RandomtoResultProcess"/>
    <dgm:cxn modelId="{79ACA707-4AC0-42A9-B250-63BC57A3B7A3}" type="presParOf" srcId="{14675B56-EB1D-49EF-9EB3-8AE9CC4B9D1D}" destId="{41F09E83-0123-4947-9B4B-FDF0429B3042}" srcOrd="2" destOrd="0" presId="urn:microsoft.com/office/officeart/2009/3/layout/RandomtoResultProcess"/>
    <dgm:cxn modelId="{CB507508-8D35-4705-93DE-8BA8BADB468E}" type="presParOf" srcId="{14675B56-EB1D-49EF-9EB3-8AE9CC4B9D1D}" destId="{D3493F7C-0CF8-4C59-B994-1CAFBA6A3ACB}" srcOrd="3" destOrd="0" presId="urn:microsoft.com/office/officeart/2009/3/layout/RandomtoResultProcess"/>
    <dgm:cxn modelId="{50B7FFC5-6BD0-402D-BF6F-83074B86AD6D}" type="presParOf" srcId="{D3493F7C-0CF8-4C59-B994-1CAFBA6A3ACB}" destId="{CF02FA63-6937-477A-83C4-2908C7B4EA0D}" srcOrd="0" destOrd="0" presId="urn:microsoft.com/office/officeart/2009/3/layout/RandomtoResultProcess"/>
    <dgm:cxn modelId="{D71F1740-847E-4F1A-9D58-83B1C05D305D}" type="presParOf" srcId="{D3493F7C-0CF8-4C59-B994-1CAFBA6A3ACB}" destId="{524C1C41-4F8C-4174-9597-22012E430B0B}" srcOrd="1" destOrd="0" presId="urn:microsoft.com/office/officeart/2009/3/layout/RandomtoResultProcess"/>
    <dgm:cxn modelId="{AB20F40E-C5E2-4EA2-AC1A-63FB2788F983}" type="presParOf" srcId="{14675B56-EB1D-49EF-9EB3-8AE9CC4B9D1D}" destId="{7AF1BCA5-915D-44E3-A7BC-F33664E822CE}" srcOrd="4" destOrd="0" presId="urn:microsoft.com/office/officeart/2009/3/layout/RandomtoResultProcess"/>
    <dgm:cxn modelId="{16773F8F-DC87-4A51-BC13-6855502C9341}" type="presParOf" srcId="{7AF1BCA5-915D-44E3-A7BC-F33664E822CE}" destId="{00AF45EA-5655-4FFC-9F5B-B03FAC99655C}" srcOrd="0" destOrd="0" presId="urn:microsoft.com/office/officeart/2009/3/layout/RandomtoResultProcess"/>
    <dgm:cxn modelId="{7635B398-812B-47E1-933F-CD494A93C860}" type="presParOf" srcId="{7AF1BCA5-915D-44E3-A7BC-F33664E822CE}" destId="{1BC3E0C7-A1B9-4F38-928E-8ECEA32024A2}" srcOrd="1" destOrd="0" presId="urn:microsoft.com/office/officeart/2009/3/layout/RandomtoResultProcess"/>
    <dgm:cxn modelId="{0BB34F82-44C9-4931-A7A4-179657DE67C8}" type="presParOf" srcId="{7AF1BCA5-915D-44E3-A7BC-F33664E822CE}" destId="{53BD4DB9-B778-4657-A4A8-B8C7039F0C36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06E08E-6B41-42DC-A31D-0C7A6721E0A5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60DD31-E70A-48CC-950C-50B559100BBF}">
      <dgm:prSet phldrT="[Text]" phldr="1"/>
      <dgm:spPr/>
      <dgm:t>
        <a:bodyPr/>
        <a:lstStyle/>
        <a:p>
          <a:endParaRPr lang="en-US"/>
        </a:p>
      </dgm:t>
    </dgm:pt>
    <dgm:pt modelId="{1A812978-6F60-477A-8019-A4564EF99567}" type="parTrans" cxnId="{7E19770E-8CFC-44D7-8DA5-8CA4DEEA8F25}">
      <dgm:prSet/>
      <dgm:spPr/>
      <dgm:t>
        <a:bodyPr/>
        <a:lstStyle/>
        <a:p>
          <a:endParaRPr lang="en-US"/>
        </a:p>
      </dgm:t>
    </dgm:pt>
    <dgm:pt modelId="{94FD2983-ACFD-4A9D-B1D0-3766DF7E5E38}" type="sibTrans" cxnId="{7E19770E-8CFC-44D7-8DA5-8CA4DEEA8F25}">
      <dgm:prSet/>
      <dgm:spPr/>
      <dgm:t>
        <a:bodyPr/>
        <a:lstStyle/>
        <a:p>
          <a:endParaRPr lang="en-US"/>
        </a:p>
      </dgm:t>
    </dgm:pt>
    <dgm:pt modelId="{85F19FE1-EB31-49CF-9362-041A54197D7A}">
      <dgm:prSet phldrT="[Text]" phldr="1"/>
      <dgm:spPr/>
      <dgm:t>
        <a:bodyPr/>
        <a:lstStyle/>
        <a:p>
          <a:endParaRPr lang="en-US"/>
        </a:p>
      </dgm:t>
    </dgm:pt>
    <dgm:pt modelId="{65419FD5-AF43-4AD2-B11D-8C5D198A982C}" type="parTrans" cxnId="{2CAA087C-FBFD-4326-9B4F-7D27A16A3938}">
      <dgm:prSet/>
      <dgm:spPr/>
      <dgm:t>
        <a:bodyPr/>
        <a:lstStyle/>
        <a:p>
          <a:endParaRPr lang="en-US"/>
        </a:p>
      </dgm:t>
    </dgm:pt>
    <dgm:pt modelId="{CDAF2A2E-DC47-4BE4-86C8-87534D1DF6E9}" type="sibTrans" cxnId="{2CAA087C-FBFD-4326-9B4F-7D27A16A3938}">
      <dgm:prSet/>
      <dgm:spPr/>
      <dgm:t>
        <a:bodyPr/>
        <a:lstStyle/>
        <a:p>
          <a:endParaRPr lang="en-US"/>
        </a:p>
      </dgm:t>
    </dgm:pt>
    <dgm:pt modelId="{36675A94-641B-4910-8786-12A6449071C1}">
      <dgm:prSet phldrT="[Text]" phldr="1"/>
      <dgm:spPr/>
      <dgm:t>
        <a:bodyPr/>
        <a:lstStyle/>
        <a:p>
          <a:endParaRPr lang="en-US"/>
        </a:p>
      </dgm:t>
    </dgm:pt>
    <dgm:pt modelId="{151D7782-6DF7-477C-AE46-0CA27FD135C8}" type="parTrans" cxnId="{348E605B-8E4E-4F2B-9FE0-DCEBBEF4E56D}">
      <dgm:prSet/>
      <dgm:spPr/>
      <dgm:t>
        <a:bodyPr/>
        <a:lstStyle/>
        <a:p>
          <a:endParaRPr lang="en-US"/>
        </a:p>
      </dgm:t>
    </dgm:pt>
    <dgm:pt modelId="{0CE75487-AFB9-44F1-9C29-03D58498C3B6}" type="sibTrans" cxnId="{348E605B-8E4E-4F2B-9FE0-DCEBBEF4E56D}">
      <dgm:prSet/>
      <dgm:spPr/>
      <dgm:t>
        <a:bodyPr/>
        <a:lstStyle/>
        <a:p>
          <a:endParaRPr lang="en-US"/>
        </a:p>
      </dgm:t>
    </dgm:pt>
    <dgm:pt modelId="{18D425C5-2137-4971-9086-5A305D3DDBF9}">
      <dgm:prSet phldrT="[Text]" phldr="1"/>
      <dgm:spPr/>
      <dgm:t>
        <a:bodyPr/>
        <a:lstStyle/>
        <a:p>
          <a:endParaRPr lang="en-US"/>
        </a:p>
      </dgm:t>
    </dgm:pt>
    <dgm:pt modelId="{249DCC6A-3A0B-444D-896E-A42619CE2383}" type="parTrans" cxnId="{C1268AD5-796C-4541-AF23-827567C6C2F7}">
      <dgm:prSet/>
      <dgm:spPr/>
      <dgm:t>
        <a:bodyPr/>
        <a:lstStyle/>
        <a:p>
          <a:endParaRPr lang="en-US"/>
        </a:p>
      </dgm:t>
    </dgm:pt>
    <dgm:pt modelId="{12AD4598-50A7-412C-BFDF-828B0EF543FA}" type="sibTrans" cxnId="{C1268AD5-796C-4541-AF23-827567C6C2F7}">
      <dgm:prSet/>
      <dgm:spPr/>
      <dgm:t>
        <a:bodyPr/>
        <a:lstStyle/>
        <a:p>
          <a:endParaRPr lang="en-US"/>
        </a:p>
      </dgm:t>
    </dgm:pt>
    <dgm:pt modelId="{D75F4A9A-5021-4053-9BB9-FDA85443C187}">
      <dgm:prSet phldrT="[Text]" phldr="1"/>
      <dgm:spPr/>
      <dgm:t>
        <a:bodyPr/>
        <a:lstStyle/>
        <a:p>
          <a:endParaRPr lang="en-US"/>
        </a:p>
      </dgm:t>
    </dgm:pt>
    <dgm:pt modelId="{C834DFDA-30CA-4064-982E-ABD84BA0A7F3}" type="parTrans" cxnId="{065C22C8-C0DC-4E8B-A70D-B0C03F81AF15}">
      <dgm:prSet/>
      <dgm:spPr/>
      <dgm:t>
        <a:bodyPr/>
        <a:lstStyle/>
        <a:p>
          <a:endParaRPr lang="en-US"/>
        </a:p>
      </dgm:t>
    </dgm:pt>
    <dgm:pt modelId="{786A9D68-70D9-4D81-B47E-856AF9EC1A8F}" type="sibTrans" cxnId="{065C22C8-C0DC-4E8B-A70D-B0C03F81AF15}">
      <dgm:prSet/>
      <dgm:spPr/>
      <dgm:t>
        <a:bodyPr/>
        <a:lstStyle/>
        <a:p>
          <a:endParaRPr lang="en-US"/>
        </a:p>
      </dgm:t>
    </dgm:pt>
    <dgm:pt modelId="{565741B8-A7A4-428A-B3C2-49E599A99535}">
      <dgm:prSet phldrT="[Text]" phldr="1"/>
      <dgm:spPr/>
      <dgm:t>
        <a:bodyPr/>
        <a:lstStyle/>
        <a:p>
          <a:endParaRPr lang="en-US"/>
        </a:p>
      </dgm:t>
    </dgm:pt>
    <dgm:pt modelId="{12F97426-A927-458D-AF20-0598C6AC94B6}" type="parTrans" cxnId="{F67ED32C-BEC7-4745-AF4A-3050DA30003B}">
      <dgm:prSet/>
      <dgm:spPr/>
      <dgm:t>
        <a:bodyPr/>
        <a:lstStyle/>
        <a:p>
          <a:endParaRPr lang="en-US"/>
        </a:p>
      </dgm:t>
    </dgm:pt>
    <dgm:pt modelId="{698BEA94-F588-410D-9FA5-FB90883E387D}" type="sibTrans" cxnId="{F67ED32C-BEC7-4745-AF4A-3050DA30003B}">
      <dgm:prSet/>
      <dgm:spPr/>
      <dgm:t>
        <a:bodyPr/>
        <a:lstStyle/>
        <a:p>
          <a:endParaRPr lang="en-US"/>
        </a:p>
      </dgm:t>
    </dgm:pt>
    <dgm:pt modelId="{57132C20-8F52-4FAB-BDC5-737545F83FF6}">
      <dgm:prSet phldrT="[Text]" phldr="1"/>
      <dgm:spPr/>
      <dgm:t>
        <a:bodyPr/>
        <a:lstStyle/>
        <a:p>
          <a:endParaRPr lang="en-US"/>
        </a:p>
      </dgm:t>
    </dgm:pt>
    <dgm:pt modelId="{6A3D8CA6-D3C7-4767-B93D-B507E3F7FEA4}" type="parTrans" cxnId="{7C29186D-DF2B-42D8-A128-9446F344BD83}">
      <dgm:prSet/>
      <dgm:spPr/>
      <dgm:t>
        <a:bodyPr/>
        <a:lstStyle/>
        <a:p>
          <a:endParaRPr lang="en-US"/>
        </a:p>
      </dgm:t>
    </dgm:pt>
    <dgm:pt modelId="{C0A49E85-6681-489A-AD7E-873424B3D689}" type="sibTrans" cxnId="{7C29186D-DF2B-42D8-A128-9446F344BD83}">
      <dgm:prSet/>
      <dgm:spPr/>
      <dgm:t>
        <a:bodyPr/>
        <a:lstStyle/>
        <a:p>
          <a:endParaRPr lang="en-US"/>
        </a:p>
      </dgm:t>
    </dgm:pt>
    <dgm:pt modelId="{A0B9B19C-3553-4F3D-A25B-1BDAA7A6BC62}">
      <dgm:prSet phldrT="[Text]" phldr="1"/>
      <dgm:spPr/>
      <dgm:t>
        <a:bodyPr/>
        <a:lstStyle/>
        <a:p>
          <a:endParaRPr lang="en-US"/>
        </a:p>
      </dgm:t>
    </dgm:pt>
    <dgm:pt modelId="{F986F848-7A19-429D-9A77-0FFE66D54C4A}" type="parTrans" cxnId="{43BD46CA-63BC-419E-8020-2130935EFE6C}">
      <dgm:prSet/>
      <dgm:spPr/>
      <dgm:t>
        <a:bodyPr/>
        <a:lstStyle/>
        <a:p>
          <a:endParaRPr lang="en-US"/>
        </a:p>
      </dgm:t>
    </dgm:pt>
    <dgm:pt modelId="{01579F01-D731-470A-B1C9-82E4361CEE6F}" type="sibTrans" cxnId="{43BD46CA-63BC-419E-8020-2130935EFE6C}">
      <dgm:prSet/>
      <dgm:spPr/>
      <dgm:t>
        <a:bodyPr/>
        <a:lstStyle/>
        <a:p>
          <a:endParaRPr lang="en-US"/>
        </a:p>
      </dgm:t>
    </dgm:pt>
    <dgm:pt modelId="{7138021A-53B9-453A-8BF9-C8EB8E1F2F37}">
      <dgm:prSet phldrT="[Text]" phldr="1"/>
      <dgm:spPr/>
      <dgm:t>
        <a:bodyPr/>
        <a:lstStyle/>
        <a:p>
          <a:endParaRPr lang="en-US"/>
        </a:p>
      </dgm:t>
    </dgm:pt>
    <dgm:pt modelId="{9AF5EA8B-8292-4CF0-8195-703955B1068D}" type="parTrans" cxnId="{243F87EA-3A35-4CEA-AA56-C4DA66BCB3A5}">
      <dgm:prSet/>
      <dgm:spPr/>
      <dgm:t>
        <a:bodyPr/>
        <a:lstStyle/>
        <a:p>
          <a:endParaRPr lang="en-US"/>
        </a:p>
      </dgm:t>
    </dgm:pt>
    <dgm:pt modelId="{DD794E70-A76A-4757-A60C-AD37DB9CCFD2}" type="sibTrans" cxnId="{243F87EA-3A35-4CEA-AA56-C4DA66BCB3A5}">
      <dgm:prSet/>
      <dgm:spPr/>
      <dgm:t>
        <a:bodyPr/>
        <a:lstStyle/>
        <a:p>
          <a:endParaRPr lang="en-US"/>
        </a:p>
      </dgm:t>
    </dgm:pt>
    <dgm:pt modelId="{AE36D249-0A13-4198-B993-F8987E049BAA}">
      <dgm:prSet phldrT="[Text]" phldr="1"/>
      <dgm:spPr/>
      <dgm:t>
        <a:bodyPr/>
        <a:lstStyle/>
        <a:p>
          <a:endParaRPr lang="en-US"/>
        </a:p>
      </dgm:t>
    </dgm:pt>
    <dgm:pt modelId="{9C3BCF24-AA2F-4BF1-9B49-ED9A68755351}" type="parTrans" cxnId="{94A69933-01CB-4699-83D2-5E529922F1C9}">
      <dgm:prSet/>
      <dgm:spPr/>
      <dgm:t>
        <a:bodyPr/>
        <a:lstStyle/>
        <a:p>
          <a:endParaRPr lang="en-US"/>
        </a:p>
      </dgm:t>
    </dgm:pt>
    <dgm:pt modelId="{48EBE6D4-EC77-4EF2-8D35-8A3325F9C038}" type="sibTrans" cxnId="{94A69933-01CB-4699-83D2-5E529922F1C9}">
      <dgm:prSet/>
      <dgm:spPr/>
      <dgm:t>
        <a:bodyPr/>
        <a:lstStyle/>
        <a:p>
          <a:endParaRPr lang="en-US"/>
        </a:p>
      </dgm:t>
    </dgm:pt>
    <dgm:pt modelId="{3BBA2869-113D-48C4-9B99-4FC1E776BDA2}">
      <dgm:prSet phldrT="[Text]" phldr="1"/>
      <dgm:spPr/>
      <dgm:t>
        <a:bodyPr/>
        <a:lstStyle/>
        <a:p>
          <a:endParaRPr lang="en-US"/>
        </a:p>
      </dgm:t>
    </dgm:pt>
    <dgm:pt modelId="{11381897-0D28-408C-9EA6-E90333DD1666}" type="parTrans" cxnId="{AE6062DA-F767-44FF-A8A4-5EA7A610D714}">
      <dgm:prSet/>
      <dgm:spPr/>
      <dgm:t>
        <a:bodyPr/>
        <a:lstStyle/>
        <a:p>
          <a:endParaRPr lang="en-US"/>
        </a:p>
      </dgm:t>
    </dgm:pt>
    <dgm:pt modelId="{8C780488-4B0D-4878-B66D-B1A349290DCA}" type="sibTrans" cxnId="{AE6062DA-F767-44FF-A8A4-5EA7A610D714}">
      <dgm:prSet/>
      <dgm:spPr/>
      <dgm:t>
        <a:bodyPr/>
        <a:lstStyle/>
        <a:p>
          <a:endParaRPr lang="en-US"/>
        </a:p>
      </dgm:t>
    </dgm:pt>
    <dgm:pt modelId="{018449D0-8607-4F23-A9B8-0B754A1044C7}">
      <dgm:prSet phldrT="[Text]" phldr="1"/>
      <dgm:spPr/>
      <dgm:t>
        <a:bodyPr/>
        <a:lstStyle/>
        <a:p>
          <a:endParaRPr lang="en-US"/>
        </a:p>
      </dgm:t>
    </dgm:pt>
    <dgm:pt modelId="{4BD58E95-214E-48A7-8C39-4A859CA48D44}" type="parTrans" cxnId="{8714510F-AC4E-4B06-9C42-EC4F28FC39EA}">
      <dgm:prSet/>
      <dgm:spPr/>
      <dgm:t>
        <a:bodyPr/>
        <a:lstStyle/>
        <a:p>
          <a:endParaRPr lang="en-US"/>
        </a:p>
      </dgm:t>
    </dgm:pt>
    <dgm:pt modelId="{D170EB8F-BBC4-497F-BA23-3684768C1574}" type="sibTrans" cxnId="{8714510F-AC4E-4B06-9C42-EC4F28FC39EA}">
      <dgm:prSet/>
      <dgm:spPr/>
      <dgm:t>
        <a:bodyPr/>
        <a:lstStyle/>
        <a:p>
          <a:endParaRPr lang="en-US"/>
        </a:p>
      </dgm:t>
    </dgm:pt>
    <dgm:pt modelId="{6BA6247A-B425-4774-8590-B6F8A400C4B3}">
      <dgm:prSet phldrT="[Text]" phldr="1"/>
      <dgm:spPr/>
      <dgm:t>
        <a:bodyPr/>
        <a:lstStyle/>
        <a:p>
          <a:endParaRPr lang="en-US"/>
        </a:p>
      </dgm:t>
    </dgm:pt>
    <dgm:pt modelId="{63772D8A-E565-4795-B2A1-07E55F1E5BEF}" type="parTrans" cxnId="{1F77F7DF-708F-44D8-83A4-E6F6D9D3B856}">
      <dgm:prSet/>
      <dgm:spPr/>
      <dgm:t>
        <a:bodyPr/>
        <a:lstStyle/>
        <a:p>
          <a:endParaRPr lang="en-US"/>
        </a:p>
      </dgm:t>
    </dgm:pt>
    <dgm:pt modelId="{0C7B3803-5269-42EF-AC89-3326B4B438D6}" type="sibTrans" cxnId="{1F77F7DF-708F-44D8-83A4-E6F6D9D3B856}">
      <dgm:prSet/>
      <dgm:spPr/>
      <dgm:t>
        <a:bodyPr/>
        <a:lstStyle/>
        <a:p>
          <a:endParaRPr lang="en-US"/>
        </a:p>
      </dgm:t>
    </dgm:pt>
    <dgm:pt modelId="{B245CAA8-84D0-4564-9AB2-AD2A4565037F}">
      <dgm:prSet phldrT="[Text]" phldr="1"/>
      <dgm:spPr/>
      <dgm:t>
        <a:bodyPr/>
        <a:lstStyle/>
        <a:p>
          <a:endParaRPr lang="en-US"/>
        </a:p>
      </dgm:t>
    </dgm:pt>
    <dgm:pt modelId="{AEEBF46B-120A-44FD-8119-EB0397503187}" type="parTrans" cxnId="{CAF4B5EA-F69A-4BC8-BBC5-8FACA74CFA00}">
      <dgm:prSet/>
      <dgm:spPr/>
      <dgm:t>
        <a:bodyPr/>
        <a:lstStyle/>
        <a:p>
          <a:endParaRPr lang="en-US"/>
        </a:p>
      </dgm:t>
    </dgm:pt>
    <dgm:pt modelId="{541EDFBB-C0A5-440E-BF36-B60D532C6647}" type="sibTrans" cxnId="{CAF4B5EA-F69A-4BC8-BBC5-8FACA74CFA00}">
      <dgm:prSet/>
      <dgm:spPr/>
      <dgm:t>
        <a:bodyPr/>
        <a:lstStyle/>
        <a:p>
          <a:endParaRPr lang="en-US"/>
        </a:p>
      </dgm:t>
    </dgm:pt>
    <dgm:pt modelId="{08D58392-CC65-4296-89E1-158E6E4699C7}">
      <dgm:prSet phldrT="[Text]" phldr="1"/>
      <dgm:spPr/>
      <dgm:t>
        <a:bodyPr/>
        <a:lstStyle/>
        <a:p>
          <a:endParaRPr lang="en-US"/>
        </a:p>
      </dgm:t>
    </dgm:pt>
    <dgm:pt modelId="{5E6557CC-B429-4E53-8262-77E33641B0DD}" type="parTrans" cxnId="{86F87ACC-0921-41BB-A6A3-804F0CCB3159}">
      <dgm:prSet/>
      <dgm:spPr/>
      <dgm:t>
        <a:bodyPr/>
        <a:lstStyle/>
        <a:p>
          <a:endParaRPr lang="en-US"/>
        </a:p>
      </dgm:t>
    </dgm:pt>
    <dgm:pt modelId="{A0A07A08-8BD1-4FB4-9927-33A3C6A74F5E}" type="sibTrans" cxnId="{86F87ACC-0921-41BB-A6A3-804F0CCB3159}">
      <dgm:prSet/>
      <dgm:spPr/>
      <dgm:t>
        <a:bodyPr/>
        <a:lstStyle/>
        <a:p>
          <a:endParaRPr lang="en-US"/>
        </a:p>
      </dgm:t>
    </dgm:pt>
    <dgm:pt modelId="{15323272-5A4C-48D6-8AD1-73BC8498F83E}" type="pres">
      <dgm:prSet presAssocID="{C806E08E-6B41-42DC-A31D-0C7A6721E0A5}" presName="Name0" presStyleCnt="0">
        <dgm:presLayoutVars>
          <dgm:dir/>
          <dgm:animLvl val="lvl"/>
          <dgm:resizeHandles val="exact"/>
        </dgm:presLayoutVars>
      </dgm:prSet>
      <dgm:spPr/>
    </dgm:pt>
    <dgm:pt modelId="{1A8D0B33-EF4F-44B1-8C3C-CD9B42EE08EA}" type="pres">
      <dgm:prSet presAssocID="{C806E08E-6B41-42DC-A31D-0C7A6721E0A5}" presName="tSp" presStyleCnt="0"/>
      <dgm:spPr/>
    </dgm:pt>
    <dgm:pt modelId="{E955D935-8D04-4594-A392-791B0871E7EB}" type="pres">
      <dgm:prSet presAssocID="{C806E08E-6B41-42DC-A31D-0C7A6721E0A5}" presName="bSp" presStyleCnt="0"/>
      <dgm:spPr/>
    </dgm:pt>
    <dgm:pt modelId="{A839A8BF-F65D-4900-A4F5-B26303CA86F1}" type="pres">
      <dgm:prSet presAssocID="{C806E08E-6B41-42DC-A31D-0C7A6721E0A5}" presName="process" presStyleCnt="0"/>
      <dgm:spPr/>
    </dgm:pt>
    <dgm:pt modelId="{0458F4FA-A71E-4604-BD40-95B8B66B1F33}" type="pres">
      <dgm:prSet presAssocID="{AB60DD31-E70A-48CC-950C-50B559100BBF}" presName="composite1" presStyleCnt="0"/>
      <dgm:spPr/>
    </dgm:pt>
    <dgm:pt modelId="{405BF328-7E6A-4AA1-8603-E775080E9F9A}" type="pres">
      <dgm:prSet presAssocID="{AB60DD31-E70A-48CC-950C-50B559100BBF}" presName="dummyNode1" presStyleLbl="node1" presStyleIdx="0" presStyleCnt="5"/>
      <dgm:spPr/>
    </dgm:pt>
    <dgm:pt modelId="{77FA8B92-4C00-4456-84BC-2634C19B4992}" type="pres">
      <dgm:prSet presAssocID="{AB60DD31-E70A-48CC-950C-50B559100BBF}" presName="childNode1" presStyleLbl="bgAcc1" presStyleIdx="0" presStyleCnt="5">
        <dgm:presLayoutVars>
          <dgm:bulletEnabled val="1"/>
        </dgm:presLayoutVars>
      </dgm:prSet>
      <dgm:spPr/>
    </dgm:pt>
    <dgm:pt modelId="{30A9930A-78D6-421F-8831-94C1ABA4188D}" type="pres">
      <dgm:prSet presAssocID="{AB60DD31-E70A-48CC-950C-50B559100BBF}" presName="childNode1tx" presStyleLbl="bgAcc1" presStyleIdx="0" presStyleCnt="5">
        <dgm:presLayoutVars>
          <dgm:bulletEnabled val="1"/>
        </dgm:presLayoutVars>
      </dgm:prSet>
      <dgm:spPr/>
    </dgm:pt>
    <dgm:pt modelId="{6BEB4748-56E4-4427-8CAB-3A6579DDD9DE}" type="pres">
      <dgm:prSet presAssocID="{AB60DD31-E70A-48CC-950C-50B559100BBF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917E3DFE-7B50-46D4-96F6-90752F07399C}" type="pres">
      <dgm:prSet presAssocID="{AB60DD31-E70A-48CC-950C-50B559100BBF}" presName="connSite1" presStyleCnt="0"/>
      <dgm:spPr/>
    </dgm:pt>
    <dgm:pt modelId="{4CE070D1-2067-40A4-B4A6-AE807E8E8973}" type="pres">
      <dgm:prSet presAssocID="{94FD2983-ACFD-4A9D-B1D0-3766DF7E5E38}" presName="Name9" presStyleLbl="sibTrans2D1" presStyleIdx="0" presStyleCnt="4"/>
      <dgm:spPr/>
    </dgm:pt>
    <dgm:pt modelId="{DD15DA09-BCF8-4CFE-A793-FD8A67813C83}" type="pres">
      <dgm:prSet presAssocID="{18D425C5-2137-4971-9086-5A305D3DDBF9}" presName="composite2" presStyleCnt="0"/>
      <dgm:spPr/>
    </dgm:pt>
    <dgm:pt modelId="{5ACA97F8-A35B-4510-8435-6F990258E82D}" type="pres">
      <dgm:prSet presAssocID="{18D425C5-2137-4971-9086-5A305D3DDBF9}" presName="dummyNode2" presStyleLbl="node1" presStyleIdx="0" presStyleCnt="5"/>
      <dgm:spPr/>
    </dgm:pt>
    <dgm:pt modelId="{9740E48C-932F-4045-9386-E054216B4031}" type="pres">
      <dgm:prSet presAssocID="{18D425C5-2137-4971-9086-5A305D3DDBF9}" presName="childNode2" presStyleLbl="bgAcc1" presStyleIdx="1" presStyleCnt="5">
        <dgm:presLayoutVars>
          <dgm:bulletEnabled val="1"/>
        </dgm:presLayoutVars>
      </dgm:prSet>
      <dgm:spPr/>
    </dgm:pt>
    <dgm:pt modelId="{6DE8D043-862B-463A-A051-EAC345503225}" type="pres">
      <dgm:prSet presAssocID="{18D425C5-2137-4971-9086-5A305D3DDBF9}" presName="childNode2tx" presStyleLbl="bgAcc1" presStyleIdx="1" presStyleCnt="5">
        <dgm:presLayoutVars>
          <dgm:bulletEnabled val="1"/>
        </dgm:presLayoutVars>
      </dgm:prSet>
      <dgm:spPr/>
    </dgm:pt>
    <dgm:pt modelId="{26866EA3-92A8-47D8-8082-B332627B2754}" type="pres">
      <dgm:prSet presAssocID="{18D425C5-2137-4971-9086-5A305D3DDBF9}" presName="parentNode2" presStyleLbl="node1" presStyleIdx="1" presStyleCnt="5">
        <dgm:presLayoutVars>
          <dgm:chMax val="0"/>
          <dgm:bulletEnabled val="1"/>
        </dgm:presLayoutVars>
      </dgm:prSet>
      <dgm:spPr/>
    </dgm:pt>
    <dgm:pt modelId="{8176831B-9AF7-4D8D-8943-29BC290B764A}" type="pres">
      <dgm:prSet presAssocID="{18D425C5-2137-4971-9086-5A305D3DDBF9}" presName="connSite2" presStyleCnt="0"/>
      <dgm:spPr/>
    </dgm:pt>
    <dgm:pt modelId="{3C7364C4-EF1B-423F-A17B-4C0285E353E8}" type="pres">
      <dgm:prSet presAssocID="{12AD4598-50A7-412C-BFDF-828B0EF543FA}" presName="Name18" presStyleLbl="sibTrans2D1" presStyleIdx="1" presStyleCnt="4"/>
      <dgm:spPr/>
    </dgm:pt>
    <dgm:pt modelId="{2DC79D3E-E3EE-4A52-91B5-92396A1D3F30}" type="pres">
      <dgm:prSet presAssocID="{57132C20-8F52-4FAB-BDC5-737545F83FF6}" presName="composite1" presStyleCnt="0"/>
      <dgm:spPr/>
    </dgm:pt>
    <dgm:pt modelId="{CCE135CB-B93C-46C0-8AB4-BCD5BEB7C919}" type="pres">
      <dgm:prSet presAssocID="{57132C20-8F52-4FAB-BDC5-737545F83FF6}" presName="dummyNode1" presStyleLbl="node1" presStyleIdx="1" presStyleCnt="5"/>
      <dgm:spPr/>
    </dgm:pt>
    <dgm:pt modelId="{E5BB2AA3-2AED-4503-8055-8233CAA9CD39}" type="pres">
      <dgm:prSet presAssocID="{57132C20-8F52-4FAB-BDC5-737545F83FF6}" presName="childNode1" presStyleLbl="bgAcc1" presStyleIdx="2" presStyleCnt="5">
        <dgm:presLayoutVars>
          <dgm:bulletEnabled val="1"/>
        </dgm:presLayoutVars>
      </dgm:prSet>
      <dgm:spPr/>
    </dgm:pt>
    <dgm:pt modelId="{F0FCF3C4-9989-4A8A-B0DF-7E367D4052E2}" type="pres">
      <dgm:prSet presAssocID="{57132C20-8F52-4FAB-BDC5-737545F83FF6}" presName="childNode1tx" presStyleLbl="bgAcc1" presStyleIdx="2" presStyleCnt="5">
        <dgm:presLayoutVars>
          <dgm:bulletEnabled val="1"/>
        </dgm:presLayoutVars>
      </dgm:prSet>
      <dgm:spPr/>
    </dgm:pt>
    <dgm:pt modelId="{7ACF269F-6712-4933-9E36-1B623C6B3C6F}" type="pres">
      <dgm:prSet presAssocID="{57132C20-8F52-4FAB-BDC5-737545F83FF6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81FCF19A-4EE5-4498-9809-B3F2517E3DE9}" type="pres">
      <dgm:prSet presAssocID="{57132C20-8F52-4FAB-BDC5-737545F83FF6}" presName="connSite1" presStyleCnt="0"/>
      <dgm:spPr/>
    </dgm:pt>
    <dgm:pt modelId="{C88C4E49-8676-4099-8E67-601FC18BCD03}" type="pres">
      <dgm:prSet presAssocID="{C0A49E85-6681-489A-AD7E-873424B3D689}" presName="Name9" presStyleLbl="sibTrans2D1" presStyleIdx="2" presStyleCnt="4"/>
      <dgm:spPr/>
    </dgm:pt>
    <dgm:pt modelId="{30EBD99A-112F-427B-A05E-8C6B13BC1C84}" type="pres">
      <dgm:prSet presAssocID="{AE36D249-0A13-4198-B993-F8987E049BAA}" presName="composite2" presStyleCnt="0"/>
      <dgm:spPr/>
    </dgm:pt>
    <dgm:pt modelId="{A6D24CE4-7134-49B6-A567-26CCE0B75F07}" type="pres">
      <dgm:prSet presAssocID="{AE36D249-0A13-4198-B993-F8987E049BAA}" presName="dummyNode2" presStyleLbl="node1" presStyleIdx="2" presStyleCnt="5"/>
      <dgm:spPr/>
    </dgm:pt>
    <dgm:pt modelId="{655E514F-50AB-4B61-888D-5AE9A3B5B393}" type="pres">
      <dgm:prSet presAssocID="{AE36D249-0A13-4198-B993-F8987E049BAA}" presName="childNode2" presStyleLbl="bgAcc1" presStyleIdx="3" presStyleCnt="5">
        <dgm:presLayoutVars>
          <dgm:bulletEnabled val="1"/>
        </dgm:presLayoutVars>
      </dgm:prSet>
      <dgm:spPr/>
    </dgm:pt>
    <dgm:pt modelId="{8AAFA507-165D-453D-BE0B-938FCB5F0739}" type="pres">
      <dgm:prSet presAssocID="{AE36D249-0A13-4198-B993-F8987E049BAA}" presName="childNode2tx" presStyleLbl="bgAcc1" presStyleIdx="3" presStyleCnt="5">
        <dgm:presLayoutVars>
          <dgm:bulletEnabled val="1"/>
        </dgm:presLayoutVars>
      </dgm:prSet>
      <dgm:spPr/>
    </dgm:pt>
    <dgm:pt modelId="{B61F7D59-F6A0-4E71-A345-EBDA8B55C76C}" type="pres">
      <dgm:prSet presAssocID="{AE36D249-0A13-4198-B993-F8987E049BAA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EBA1CD41-F48E-47A2-A1A5-3DD4BDE76629}" type="pres">
      <dgm:prSet presAssocID="{AE36D249-0A13-4198-B993-F8987E049BAA}" presName="connSite2" presStyleCnt="0"/>
      <dgm:spPr/>
    </dgm:pt>
    <dgm:pt modelId="{50B61A64-EF67-4183-A682-03C71EB27D61}" type="pres">
      <dgm:prSet presAssocID="{48EBE6D4-EC77-4EF2-8D35-8A3325F9C038}" presName="Name18" presStyleLbl="sibTrans2D1" presStyleIdx="3" presStyleCnt="4"/>
      <dgm:spPr/>
    </dgm:pt>
    <dgm:pt modelId="{26C8A7B8-8162-408E-AB27-21ADD310F44E}" type="pres">
      <dgm:prSet presAssocID="{6BA6247A-B425-4774-8590-B6F8A400C4B3}" presName="composite1" presStyleCnt="0"/>
      <dgm:spPr/>
    </dgm:pt>
    <dgm:pt modelId="{808EB851-1717-4613-8C8E-36AF25592593}" type="pres">
      <dgm:prSet presAssocID="{6BA6247A-B425-4774-8590-B6F8A400C4B3}" presName="dummyNode1" presStyleLbl="node1" presStyleIdx="3" presStyleCnt="5"/>
      <dgm:spPr/>
    </dgm:pt>
    <dgm:pt modelId="{25E83342-18A7-4386-AC24-2E3913DCC118}" type="pres">
      <dgm:prSet presAssocID="{6BA6247A-B425-4774-8590-B6F8A400C4B3}" presName="childNode1" presStyleLbl="bgAcc1" presStyleIdx="4" presStyleCnt="5">
        <dgm:presLayoutVars>
          <dgm:bulletEnabled val="1"/>
        </dgm:presLayoutVars>
      </dgm:prSet>
      <dgm:spPr/>
    </dgm:pt>
    <dgm:pt modelId="{A7FDBE08-B63C-4600-B048-1EF7A1E1B57C}" type="pres">
      <dgm:prSet presAssocID="{6BA6247A-B425-4774-8590-B6F8A400C4B3}" presName="childNode1tx" presStyleLbl="bgAcc1" presStyleIdx="4" presStyleCnt="5">
        <dgm:presLayoutVars>
          <dgm:bulletEnabled val="1"/>
        </dgm:presLayoutVars>
      </dgm:prSet>
      <dgm:spPr/>
    </dgm:pt>
    <dgm:pt modelId="{ABF3ACC6-146C-46CE-A49D-AF5691D4F794}" type="pres">
      <dgm:prSet presAssocID="{6BA6247A-B425-4774-8590-B6F8A400C4B3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00529196-1BC7-4348-982E-311B2DEE835D}" type="pres">
      <dgm:prSet presAssocID="{6BA6247A-B425-4774-8590-B6F8A400C4B3}" presName="connSite1" presStyleCnt="0"/>
      <dgm:spPr/>
    </dgm:pt>
  </dgm:ptLst>
  <dgm:cxnLst>
    <dgm:cxn modelId="{87916B07-8FCC-4A1F-9EF4-7411CEC61FEB}" type="presOf" srcId="{36675A94-641B-4910-8786-12A6449071C1}" destId="{77FA8B92-4C00-4456-84BC-2634C19B4992}" srcOrd="0" destOrd="1" presId="urn:microsoft.com/office/officeart/2005/8/layout/hProcess4"/>
    <dgm:cxn modelId="{7E19770E-8CFC-44D7-8DA5-8CA4DEEA8F25}" srcId="{C806E08E-6B41-42DC-A31D-0C7A6721E0A5}" destId="{AB60DD31-E70A-48CC-950C-50B559100BBF}" srcOrd="0" destOrd="0" parTransId="{1A812978-6F60-477A-8019-A4564EF99567}" sibTransId="{94FD2983-ACFD-4A9D-B1D0-3766DF7E5E38}"/>
    <dgm:cxn modelId="{8714510F-AC4E-4B06-9C42-EC4F28FC39EA}" srcId="{AE36D249-0A13-4198-B993-F8987E049BAA}" destId="{018449D0-8607-4F23-A9B8-0B754A1044C7}" srcOrd="1" destOrd="0" parTransId="{4BD58E95-214E-48A7-8C39-4A859CA48D44}" sibTransId="{D170EB8F-BBC4-497F-BA23-3684768C1574}"/>
    <dgm:cxn modelId="{7C339913-9C2E-4EA4-98E7-23EA1ABC0CC8}" type="presOf" srcId="{B245CAA8-84D0-4564-9AB2-AD2A4565037F}" destId="{A7FDBE08-B63C-4600-B048-1EF7A1E1B57C}" srcOrd="1" destOrd="0" presId="urn:microsoft.com/office/officeart/2005/8/layout/hProcess4"/>
    <dgm:cxn modelId="{E7A80C19-2420-49D3-9433-67881A2B2615}" type="presOf" srcId="{B245CAA8-84D0-4564-9AB2-AD2A4565037F}" destId="{25E83342-18A7-4386-AC24-2E3913DCC118}" srcOrd="0" destOrd="0" presId="urn:microsoft.com/office/officeart/2005/8/layout/hProcess4"/>
    <dgm:cxn modelId="{30D9E41C-A3F2-4250-B861-588EA4620108}" type="presOf" srcId="{3BBA2869-113D-48C4-9B99-4FC1E776BDA2}" destId="{655E514F-50AB-4B61-888D-5AE9A3B5B393}" srcOrd="0" destOrd="0" presId="urn:microsoft.com/office/officeart/2005/8/layout/hProcess4"/>
    <dgm:cxn modelId="{AED19B22-0C4E-4DDC-8DD1-1EE0DC1F34E7}" type="presOf" srcId="{565741B8-A7A4-428A-B3C2-49E599A99535}" destId="{6DE8D043-862B-463A-A051-EAC345503225}" srcOrd="1" destOrd="1" presId="urn:microsoft.com/office/officeart/2005/8/layout/hProcess4"/>
    <dgm:cxn modelId="{9160F426-2683-4734-B928-71458DB92AC4}" type="presOf" srcId="{94FD2983-ACFD-4A9D-B1D0-3766DF7E5E38}" destId="{4CE070D1-2067-40A4-B4A6-AE807E8E8973}" srcOrd="0" destOrd="0" presId="urn:microsoft.com/office/officeart/2005/8/layout/hProcess4"/>
    <dgm:cxn modelId="{F67ED32C-BEC7-4745-AF4A-3050DA30003B}" srcId="{18D425C5-2137-4971-9086-5A305D3DDBF9}" destId="{565741B8-A7A4-428A-B3C2-49E599A99535}" srcOrd="1" destOrd="0" parTransId="{12F97426-A927-458D-AF20-0598C6AC94B6}" sibTransId="{698BEA94-F588-410D-9FA5-FB90883E387D}"/>
    <dgm:cxn modelId="{94A69933-01CB-4699-83D2-5E529922F1C9}" srcId="{C806E08E-6B41-42DC-A31D-0C7A6721E0A5}" destId="{AE36D249-0A13-4198-B993-F8987E049BAA}" srcOrd="3" destOrd="0" parTransId="{9C3BCF24-AA2F-4BF1-9B49-ED9A68755351}" sibTransId="{48EBE6D4-EC77-4EF2-8D35-8A3325F9C038}"/>
    <dgm:cxn modelId="{51998234-69B1-4375-A74E-622ED45A1B05}" type="presOf" srcId="{018449D0-8607-4F23-A9B8-0B754A1044C7}" destId="{8AAFA507-165D-453D-BE0B-938FCB5F0739}" srcOrd="1" destOrd="1" presId="urn:microsoft.com/office/officeart/2005/8/layout/hProcess4"/>
    <dgm:cxn modelId="{C6E13E3E-C4CD-4AB1-AC28-1CAEE6143EB4}" type="presOf" srcId="{7138021A-53B9-453A-8BF9-C8EB8E1F2F37}" destId="{E5BB2AA3-2AED-4503-8055-8233CAA9CD39}" srcOrd="0" destOrd="1" presId="urn:microsoft.com/office/officeart/2005/8/layout/hProcess4"/>
    <dgm:cxn modelId="{348E605B-8E4E-4F2B-9FE0-DCEBBEF4E56D}" srcId="{AB60DD31-E70A-48CC-950C-50B559100BBF}" destId="{36675A94-641B-4910-8786-12A6449071C1}" srcOrd="1" destOrd="0" parTransId="{151D7782-6DF7-477C-AE46-0CA27FD135C8}" sibTransId="{0CE75487-AFB9-44F1-9C29-03D58498C3B6}"/>
    <dgm:cxn modelId="{0CC2685F-25F4-4A6E-AF9F-46F986B538F8}" type="presOf" srcId="{7138021A-53B9-453A-8BF9-C8EB8E1F2F37}" destId="{F0FCF3C4-9989-4A8A-B0DF-7E367D4052E2}" srcOrd="1" destOrd="1" presId="urn:microsoft.com/office/officeart/2005/8/layout/hProcess4"/>
    <dgm:cxn modelId="{C4B5D044-D416-4984-9751-0C0437D07476}" type="presOf" srcId="{08D58392-CC65-4296-89E1-158E6E4699C7}" destId="{A7FDBE08-B63C-4600-B048-1EF7A1E1B57C}" srcOrd="1" destOrd="1" presId="urn:microsoft.com/office/officeart/2005/8/layout/hProcess4"/>
    <dgm:cxn modelId="{655B6A47-8B9E-44D8-A164-328DC7A95D7C}" type="presOf" srcId="{85F19FE1-EB31-49CF-9362-041A54197D7A}" destId="{30A9930A-78D6-421F-8831-94C1ABA4188D}" srcOrd="1" destOrd="0" presId="urn:microsoft.com/office/officeart/2005/8/layout/hProcess4"/>
    <dgm:cxn modelId="{CC0DF96A-AB77-40DC-A13F-E256CD5902DA}" type="presOf" srcId="{AB60DD31-E70A-48CC-950C-50B559100BBF}" destId="{6BEB4748-56E4-4427-8CAB-3A6579DDD9DE}" srcOrd="0" destOrd="0" presId="urn:microsoft.com/office/officeart/2005/8/layout/hProcess4"/>
    <dgm:cxn modelId="{7C29186D-DF2B-42D8-A128-9446F344BD83}" srcId="{C806E08E-6B41-42DC-A31D-0C7A6721E0A5}" destId="{57132C20-8F52-4FAB-BDC5-737545F83FF6}" srcOrd="2" destOrd="0" parTransId="{6A3D8CA6-D3C7-4767-B93D-B507E3F7FEA4}" sibTransId="{C0A49E85-6681-489A-AD7E-873424B3D689}"/>
    <dgm:cxn modelId="{F3E13C4E-9143-474F-97B3-80B2C6B56912}" type="presOf" srcId="{48EBE6D4-EC77-4EF2-8D35-8A3325F9C038}" destId="{50B61A64-EF67-4183-A682-03C71EB27D61}" srcOrd="0" destOrd="0" presId="urn:microsoft.com/office/officeart/2005/8/layout/hProcess4"/>
    <dgm:cxn modelId="{56353E70-7528-485A-9715-20DC3B2F9B53}" type="presOf" srcId="{A0B9B19C-3553-4F3D-A25B-1BDAA7A6BC62}" destId="{F0FCF3C4-9989-4A8A-B0DF-7E367D4052E2}" srcOrd="1" destOrd="0" presId="urn:microsoft.com/office/officeart/2005/8/layout/hProcess4"/>
    <dgm:cxn modelId="{6517D552-4907-44AF-9532-B0E2B9A25D9A}" type="presOf" srcId="{565741B8-A7A4-428A-B3C2-49E599A99535}" destId="{9740E48C-932F-4045-9386-E054216B4031}" srcOrd="0" destOrd="1" presId="urn:microsoft.com/office/officeart/2005/8/layout/hProcess4"/>
    <dgm:cxn modelId="{01528855-D751-4F2D-92FD-0E6CC36500D1}" type="presOf" srcId="{85F19FE1-EB31-49CF-9362-041A54197D7A}" destId="{77FA8B92-4C00-4456-84BC-2634C19B4992}" srcOrd="0" destOrd="0" presId="urn:microsoft.com/office/officeart/2005/8/layout/hProcess4"/>
    <dgm:cxn modelId="{56CBE957-AFE8-446A-849B-9370C51F089F}" type="presOf" srcId="{018449D0-8607-4F23-A9B8-0B754A1044C7}" destId="{655E514F-50AB-4B61-888D-5AE9A3B5B393}" srcOrd="0" destOrd="1" presId="urn:microsoft.com/office/officeart/2005/8/layout/hProcess4"/>
    <dgm:cxn modelId="{705E3C7B-BD24-411D-B3AE-76AB3F570032}" type="presOf" srcId="{3BBA2869-113D-48C4-9B99-4FC1E776BDA2}" destId="{8AAFA507-165D-453D-BE0B-938FCB5F0739}" srcOrd="1" destOrd="0" presId="urn:microsoft.com/office/officeart/2005/8/layout/hProcess4"/>
    <dgm:cxn modelId="{2CAA087C-FBFD-4326-9B4F-7D27A16A3938}" srcId="{AB60DD31-E70A-48CC-950C-50B559100BBF}" destId="{85F19FE1-EB31-49CF-9362-041A54197D7A}" srcOrd="0" destOrd="0" parTransId="{65419FD5-AF43-4AD2-B11D-8C5D198A982C}" sibTransId="{CDAF2A2E-DC47-4BE4-86C8-87534D1DF6E9}"/>
    <dgm:cxn modelId="{DE2A568F-3947-4679-A729-04D67C6C6086}" type="presOf" srcId="{12AD4598-50A7-412C-BFDF-828B0EF543FA}" destId="{3C7364C4-EF1B-423F-A17B-4C0285E353E8}" srcOrd="0" destOrd="0" presId="urn:microsoft.com/office/officeart/2005/8/layout/hProcess4"/>
    <dgm:cxn modelId="{954A0A97-BC07-419A-9BD8-C626780608F9}" type="presOf" srcId="{C806E08E-6B41-42DC-A31D-0C7A6721E0A5}" destId="{15323272-5A4C-48D6-8AD1-73BC8498F83E}" srcOrd="0" destOrd="0" presId="urn:microsoft.com/office/officeart/2005/8/layout/hProcess4"/>
    <dgm:cxn modelId="{22A85999-C0B1-4426-BE6D-92FB5B2C557B}" type="presOf" srcId="{08D58392-CC65-4296-89E1-158E6E4699C7}" destId="{25E83342-18A7-4386-AC24-2E3913DCC118}" srcOrd="0" destOrd="1" presId="urn:microsoft.com/office/officeart/2005/8/layout/hProcess4"/>
    <dgm:cxn modelId="{A0AFA69F-16FE-4FCB-8D05-EA121BA8E507}" type="presOf" srcId="{A0B9B19C-3553-4F3D-A25B-1BDAA7A6BC62}" destId="{E5BB2AA3-2AED-4503-8055-8233CAA9CD39}" srcOrd="0" destOrd="0" presId="urn:microsoft.com/office/officeart/2005/8/layout/hProcess4"/>
    <dgm:cxn modelId="{393209A2-94E3-4841-A9B3-F0E8AE3464D1}" type="presOf" srcId="{AE36D249-0A13-4198-B993-F8987E049BAA}" destId="{B61F7D59-F6A0-4E71-A345-EBDA8B55C76C}" srcOrd="0" destOrd="0" presId="urn:microsoft.com/office/officeart/2005/8/layout/hProcess4"/>
    <dgm:cxn modelId="{FAA976A7-501A-49B0-BCCA-2A7CC0BF6E8F}" type="presOf" srcId="{18D425C5-2137-4971-9086-5A305D3DDBF9}" destId="{26866EA3-92A8-47D8-8082-B332627B2754}" srcOrd="0" destOrd="0" presId="urn:microsoft.com/office/officeart/2005/8/layout/hProcess4"/>
    <dgm:cxn modelId="{5F4D97B5-C3B3-4C3C-8BC2-370F2A0E400A}" type="presOf" srcId="{57132C20-8F52-4FAB-BDC5-737545F83FF6}" destId="{7ACF269F-6712-4933-9E36-1B623C6B3C6F}" srcOrd="0" destOrd="0" presId="urn:microsoft.com/office/officeart/2005/8/layout/hProcess4"/>
    <dgm:cxn modelId="{295908B7-B246-4ED9-B01B-B94E47E43C7A}" type="presOf" srcId="{36675A94-641B-4910-8786-12A6449071C1}" destId="{30A9930A-78D6-421F-8831-94C1ABA4188D}" srcOrd="1" destOrd="1" presId="urn:microsoft.com/office/officeart/2005/8/layout/hProcess4"/>
    <dgm:cxn modelId="{065C22C8-C0DC-4E8B-A70D-B0C03F81AF15}" srcId="{18D425C5-2137-4971-9086-5A305D3DDBF9}" destId="{D75F4A9A-5021-4053-9BB9-FDA85443C187}" srcOrd="0" destOrd="0" parTransId="{C834DFDA-30CA-4064-982E-ABD84BA0A7F3}" sibTransId="{786A9D68-70D9-4D81-B47E-856AF9EC1A8F}"/>
    <dgm:cxn modelId="{43BD46CA-63BC-419E-8020-2130935EFE6C}" srcId="{57132C20-8F52-4FAB-BDC5-737545F83FF6}" destId="{A0B9B19C-3553-4F3D-A25B-1BDAA7A6BC62}" srcOrd="0" destOrd="0" parTransId="{F986F848-7A19-429D-9A77-0FFE66D54C4A}" sibTransId="{01579F01-D731-470A-B1C9-82E4361CEE6F}"/>
    <dgm:cxn modelId="{86F87ACC-0921-41BB-A6A3-804F0CCB3159}" srcId="{6BA6247A-B425-4774-8590-B6F8A400C4B3}" destId="{08D58392-CC65-4296-89E1-158E6E4699C7}" srcOrd="1" destOrd="0" parTransId="{5E6557CC-B429-4E53-8262-77E33641B0DD}" sibTransId="{A0A07A08-8BD1-4FB4-9927-33A3C6A74F5E}"/>
    <dgm:cxn modelId="{218F85D3-9982-493F-BE11-73370ACFA706}" type="presOf" srcId="{C0A49E85-6681-489A-AD7E-873424B3D689}" destId="{C88C4E49-8676-4099-8E67-601FC18BCD03}" srcOrd="0" destOrd="0" presId="urn:microsoft.com/office/officeart/2005/8/layout/hProcess4"/>
    <dgm:cxn modelId="{2B5060D5-D292-45B5-90D6-738124F94383}" type="presOf" srcId="{D75F4A9A-5021-4053-9BB9-FDA85443C187}" destId="{9740E48C-932F-4045-9386-E054216B4031}" srcOrd="0" destOrd="0" presId="urn:microsoft.com/office/officeart/2005/8/layout/hProcess4"/>
    <dgm:cxn modelId="{C1268AD5-796C-4541-AF23-827567C6C2F7}" srcId="{C806E08E-6B41-42DC-A31D-0C7A6721E0A5}" destId="{18D425C5-2137-4971-9086-5A305D3DDBF9}" srcOrd="1" destOrd="0" parTransId="{249DCC6A-3A0B-444D-896E-A42619CE2383}" sibTransId="{12AD4598-50A7-412C-BFDF-828B0EF543FA}"/>
    <dgm:cxn modelId="{AE6062DA-F767-44FF-A8A4-5EA7A610D714}" srcId="{AE36D249-0A13-4198-B993-F8987E049BAA}" destId="{3BBA2869-113D-48C4-9B99-4FC1E776BDA2}" srcOrd="0" destOrd="0" parTransId="{11381897-0D28-408C-9EA6-E90333DD1666}" sibTransId="{8C780488-4B0D-4878-B66D-B1A349290DCA}"/>
    <dgm:cxn modelId="{1F77F7DF-708F-44D8-83A4-E6F6D9D3B856}" srcId="{C806E08E-6B41-42DC-A31D-0C7A6721E0A5}" destId="{6BA6247A-B425-4774-8590-B6F8A400C4B3}" srcOrd="4" destOrd="0" parTransId="{63772D8A-E565-4795-B2A1-07E55F1E5BEF}" sibTransId="{0C7B3803-5269-42EF-AC89-3326B4B438D6}"/>
    <dgm:cxn modelId="{243F87EA-3A35-4CEA-AA56-C4DA66BCB3A5}" srcId="{57132C20-8F52-4FAB-BDC5-737545F83FF6}" destId="{7138021A-53B9-453A-8BF9-C8EB8E1F2F37}" srcOrd="1" destOrd="0" parTransId="{9AF5EA8B-8292-4CF0-8195-703955B1068D}" sibTransId="{DD794E70-A76A-4757-A60C-AD37DB9CCFD2}"/>
    <dgm:cxn modelId="{CAF4B5EA-F69A-4BC8-BBC5-8FACA74CFA00}" srcId="{6BA6247A-B425-4774-8590-B6F8A400C4B3}" destId="{B245CAA8-84D0-4564-9AB2-AD2A4565037F}" srcOrd="0" destOrd="0" parTransId="{AEEBF46B-120A-44FD-8119-EB0397503187}" sibTransId="{541EDFBB-C0A5-440E-BF36-B60D532C6647}"/>
    <dgm:cxn modelId="{BE167FEF-DDDE-4A13-8462-4C20069C41B9}" type="presOf" srcId="{D75F4A9A-5021-4053-9BB9-FDA85443C187}" destId="{6DE8D043-862B-463A-A051-EAC345503225}" srcOrd="1" destOrd="0" presId="urn:microsoft.com/office/officeart/2005/8/layout/hProcess4"/>
    <dgm:cxn modelId="{E7CDF0FE-1C9E-46B2-885D-DC010F70BAF4}" type="presOf" srcId="{6BA6247A-B425-4774-8590-B6F8A400C4B3}" destId="{ABF3ACC6-146C-46CE-A49D-AF5691D4F794}" srcOrd="0" destOrd="0" presId="urn:microsoft.com/office/officeart/2005/8/layout/hProcess4"/>
    <dgm:cxn modelId="{D52A8EE9-ED8D-4A2C-AF1A-B19342CAB4E4}" type="presParOf" srcId="{15323272-5A4C-48D6-8AD1-73BC8498F83E}" destId="{1A8D0B33-EF4F-44B1-8C3C-CD9B42EE08EA}" srcOrd="0" destOrd="0" presId="urn:microsoft.com/office/officeart/2005/8/layout/hProcess4"/>
    <dgm:cxn modelId="{2C3057F0-4C32-4E4E-A6BF-F9997D33ACC6}" type="presParOf" srcId="{15323272-5A4C-48D6-8AD1-73BC8498F83E}" destId="{E955D935-8D04-4594-A392-791B0871E7EB}" srcOrd="1" destOrd="0" presId="urn:microsoft.com/office/officeart/2005/8/layout/hProcess4"/>
    <dgm:cxn modelId="{2C11980F-530C-4789-AF2C-82F7527E0230}" type="presParOf" srcId="{15323272-5A4C-48D6-8AD1-73BC8498F83E}" destId="{A839A8BF-F65D-4900-A4F5-B26303CA86F1}" srcOrd="2" destOrd="0" presId="urn:microsoft.com/office/officeart/2005/8/layout/hProcess4"/>
    <dgm:cxn modelId="{D1FE6945-CC5A-4DD0-9CF5-0CA04BBCF410}" type="presParOf" srcId="{A839A8BF-F65D-4900-A4F5-B26303CA86F1}" destId="{0458F4FA-A71E-4604-BD40-95B8B66B1F33}" srcOrd="0" destOrd="0" presId="urn:microsoft.com/office/officeart/2005/8/layout/hProcess4"/>
    <dgm:cxn modelId="{78C4FE33-E5DB-4823-A5E5-967447EAC53B}" type="presParOf" srcId="{0458F4FA-A71E-4604-BD40-95B8B66B1F33}" destId="{405BF328-7E6A-4AA1-8603-E775080E9F9A}" srcOrd="0" destOrd="0" presId="urn:microsoft.com/office/officeart/2005/8/layout/hProcess4"/>
    <dgm:cxn modelId="{8D0BCAA4-6E9B-45B7-82C8-6833291AEA8C}" type="presParOf" srcId="{0458F4FA-A71E-4604-BD40-95B8B66B1F33}" destId="{77FA8B92-4C00-4456-84BC-2634C19B4992}" srcOrd="1" destOrd="0" presId="urn:microsoft.com/office/officeart/2005/8/layout/hProcess4"/>
    <dgm:cxn modelId="{E9EA8164-5BB6-4D65-B3CF-AE49DB56BCF3}" type="presParOf" srcId="{0458F4FA-A71E-4604-BD40-95B8B66B1F33}" destId="{30A9930A-78D6-421F-8831-94C1ABA4188D}" srcOrd="2" destOrd="0" presId="urn:microsoft.com/office/officeart/2005/8/layout/hProcess4"/>
    <dgm:cxn modelId="{BEBDB7AC-C4DC-4AB9-8B2F-726E5CAAB636}" type="presParOf" srcId="{0458F4FA-A71E-4604-BD40-95B8B66B1F33}" destId="{6BEB4748-56E4-4427-8CAB-3A6579DDD9DE}" srcOrd="3" destOrd="0" presId="urn:microsoft.com/office/officeart/2005/8/layout/hProcess4"/>
    <dgm:cxn modelId="{9D4410A5-2000-4D63-ABA0-4EAEF7A0AB64}" type="presParOf" srcId="{0458F4FA-A71E-4604-BD40-95B8B66B1F33}" destId="{917E3DFE-7B50-46D4-96F6-90752F07399C}" srcOrd="4" destOrd="0" presId="urn:microsoft.com/office/officeart/2005/8/layout/hProcess4"/>
    <dgm:cxn modelId="{B7A56AA6-6536-4186-BF65-E4B1CFB022F4}" type="presParOf" srcId="{A839A8BF-F65D-4900-A4F5-B26303CA86F1}" destId="{4CE070D1-2067-40A4-B4A6-AE807E8E8973}" srcOrd="1" destOrd="0" presId="urn:microsoft.com/office/officeart/2005/8/layout/hProcess4"/>
    <dgm:cxn modelId="{F5B77B2B-60B3-49BC-86F7-F63A835CF526}" type="presParOf" srcId="{A839A8BF-F65D-4900-A4F5-B26303CA86F1}" destId="{DD15DA09-BCF8-4CFE-A793-FD8A67813C83}" srcOrd="2" destOrd="0" presId="urn:microsoft.com/office/officeart/2005/8/layout/hProcess4"/>
    <dgm:cxn modelId="{8B5364E5-3B36-4288-9E91-7FBAA1FD134E}" type="presParOf" srcId="{DD15DA09-BCF8-4CFE-A793-FD8A67813C83}" destId="{5ACA97F8-A35B-4510-8435-6F990258E82D}" srcOrd="0" destOrd="0" presId="urn:microsoft.com/office/officeart/2005/8/layout/hProcess4"/>
    <dgm:cxn modelId="{C4DDC659-62D6-4F10-8AF1-8FD81E8850AE}" type="presParOf" srcId="{DD15DA09-BCF8-4CFE-A793-FD8A67813C83}" destId="{9740E48C-932F-4045-9386-E054216B4031}" srcOrd="1" destOrd="0" presId="urn:microsoft.com/office/officeart/2005/8/layout/hProcess4"/>
    <dgm:cxn modelId="{771E2E7F-E81A-44C4-8601-FE8DC7439E52}" type="presParOf" srcId="{DD15DA09-BCF8-4CFE-A793-FD8A67813C83}" destId="{6DE8D043-862B-463A-A051-EAC345503225}" srcOrd="2" destOrd="0" presId="urn:microsoft.com/office/officeart/2005/8/layout/hProcess4"/>
    <dgm:cxn modelId="{993B9615-004F-462B-BBD2-381BA9C2C319}" type="presParOf" srcId="{DD15DA09-BCF8-4CFE-A793-FD8A67813C83}" destId="{26866EA3-92A8-47D8-8082-B332627B2754}" srcOrd="3" destOrd="0" presId="urn:microsoft.com/office/officeart/2005/8/layout/hProcess4"/>
    <dgm:cxn modelId="{09889211-0564-437A-B23C-C82415C34195}" type="presParOf" srcId="{DD15DA09-BCF8-4CFE-A793-FD8A67813C83}" destId="{8176831B-9AF7-4D8D-8943-29BC290B764A}" srcOrd="4" destOrd="0" presId="urn:microsoft.com/office/officeart/2005/8/layout/hProcess4"/>
    <dgm:cxn modelId="{C51927E3-8E4E-4AD1-8F95-85EE0ABE4D89}" type="presParOf" srcId="{A839A8BF-F65D-4900-A4F5-B26303CA86F1}" destId="{3C7364C4-EF1B-423F-A17B-4C0285E353E8}" srcOrd="3" destOrd="0" presId="urn:microsoft.com/office/officeart/2005/8/layout/hProcess4"/>
    <dgm:cxn modelId="{230BB732-74C5-408D-A6E4-6AC6BD0BAC49}" type="presParOf" srcId="{A839A8BF-F65D-4900-A4F5-B26303CA86F1}" destId="{2DC79D3E-E3EE-4A52-91B5-92396A1D3F30}" srcOrd="4" destOrd="0" presId="urn:microsoft.com/office/officeart/2005/8/layout/hProcess4"/>
    <dgm:cxn modelId="{63E67F97-266C-460B-A48A-A9B55E0A9701}" type="presParOf" srcId="{2DC79D3E-E3EE-4A52-91B5-92396A1D3F30}" destId="{CCE135CB-B93C-46C0-8AB4-BCD5BEB7C919}" srcOrd="0" destOrd="0" presId="urn:microsoft.com/office/officeart/2005/8/layout/hProcess4"/>
    <dgm:cxn modelId="{719F0262-3F34-4DF2-AFB4-5C6C0C884D8F}" type="presParOf" srcId="{2DC79D3E-E3EE-4A52-91B5-92396A1D3F30}" destId="{E5BB2AA3-2AED-4503-8055-8233CAA9CD39}" srcOrd="1" destOrd="0" presId="urn:microsoft.com/office/officeart/2005/8/layout/hProcess4"/>
    <dgm:cxn modelId="{A8664E6D-C3D2-4251-8E1E-98AC731F1A3B}" type="presParOf" srcId="{2DC79D3E-E3EE-4A52-91B5-92396A1D3F30}" destId="{F0FCF3C4-9989-4A8A-B0DF-7E367D4052E2}" srcOrd="2" destOrd="0" presId="urn:microsoft.com/office/officeart/2005/8/layout/hProcess4"/>
    <dgm:cxn modelId="{02B206C9-7E08-48A4-823A-1FA904977D0E}" type="presParOf" srcId="{2DC79D3E-E3EE-4A52-91B5-92396A1D3F30}" destId="{7ACF269F-6712-4933-9E36-1B623C6B3C6F}" srcOrd="3" destOrd="0" presId="urn:microsoft.com/office/officeart/2005/8/layout/hProcess4"/>
    <dgm:cxn modelId="{0C74B56B-374B-4355-B295-1C33C56818EF}" type="presParOf" srcId="{2DC79D3E-E3EE-4A52-91B5-92396A1D3F30}" destId="{81FCF19A-4EE5-4498-9809-B3F2517E3DE9}" srcOrd="4" destOrd="0" presId="urn:microsoft.com/office/officeart/2005/8/layout/hProcess4"/>
    <dgm:cxn modelId="{EA90AADE-D5F3-44B6-A609-37511FFE3F46}" type="presParOf" srcId="{A839A8BF-F65D-4900-A4F5-B26303CA86F1}" destId="{C88C4E49-8676-4099-8E67-601FC18BCD03}" srcOrd="5" destOrd="0" presId="urn:microsoft.com/office/officeart/2005/8/layout/hProcess4"/>
    <dgm:cxn modelId="{5942D951-C224-431F-8DEB-2691860B062E}" type="presParOf" srcId="{A839A8BF-F65D-4900-A4F5-B26303CA86F1}" destId="{30EBD99A-112F-427B-A05E-8C6B13BC1C84}" srcOrd="6" destOrd="0" presId="urn:microsoft.com/office/officeart/2005/8/layout/hProcess4"/>
    <dgm:cxn modelId="{644A4702-143C-48FB-BD33-651E6E471DBD}" type="presParOf" srcId="{30EBD99A-112F-427B-A05E-8C6B13BC1C84}" destId="{A6D24CE4-7134-49B6-A567-26CCE0B75F07}" srcOrd="0" destOrd="0" presId="urn:microsoft.com/office/officeart/2005/8/layout/hProcess4"/>
    <dgm:cxn modelId="{C21036D6-9119-4F75-9B8D-0DF21C7098E6}" type="presParOf" srcId="{30EBD99A-112F-427B-A05E-8C6B13BC1C84}" destId="{655E514F-50AB-4B61-888D-5AE9A3B5B393}" srcOrd="1" destOrd="0" presId="urn:microsoft.com/office/officeart/2005/8/layout/hProcess4"/>
    <dgm:cxn modelId="{270B2397-CCCF-4857-9F92-AD7EEC850BEB}" type="presParOf" srcId="{30EBD99A-112F-427B-A05E-8C6B13BC1C84}" destId="{8AAFA507-165D-453D-BE0B-938FCB5F0739}" srcOrd="2" destOrd="0" presId="urn:microsoft.com/office/officeart/2005/8/layout/hProcess4"/>
    <dgm:cxn modelId="{10240ACC-FBC0-466F-BC87-1039B35389E8}" type="presParOf" srcId="{30EBD99A-112F-427B-A05E-8C6B13BC1C84}" destId="{B61F7D59-F6A0-4E71-A345-EBDA8B55C76C}" srcOrd="3" destOrd="0" presId="urn:microsoft.com/office/officeart/2005/8/layout/hProcess4"/>
    <dgm:cxn modelId="{815FC60E-4CEB-43F5-84B4-BB07192ED549}" type="presParOf" srcId="{30EBD99A-112F-427B-A05E-8C6B13BC1C84}" destId="{EBA1CD41-F48E-47A2-A1A5-3DD4BDE76629}" srcOrd="4" destOrd="0" presId="urn:microsoft.com/office/officeart/2005/8/layout/hProcess4"/>
    <dgm:cxn modelId="{8BBB7F15-C11F-4DFC-BD79-868DB3B43E51}" type="presParOf" srcId="{A839A8BF-F65D-4900-A4F5-B26303CA86F1}" destId="{50B61A64-EF67-4183-A682-03C71EB27D61}" srcOrd="7" destOrd="0" presId="urn:microsoft.com/office/officeart/2005/8/layout/hProcess4"/>
    <dgm:cxn modelId="{BF0A28F2-70BD-456F-A0DE-62FE4ED47532}" type="presParOf" srcId="{A839A8BF-F65D-4900-A4F5-B26303CA86F1}" destId="{26C8A7B8-8162-408E-AB27-21ADD310F44E}" srcOrd="8" destOrd="0" presId="urn:microsoft.com/office/officeart/2005/8/layout/hProcess4"/>
    <dgm:cxn modelId="{14FB67F7-8AE6-41FE-A0E9-4119635D537F}" type="presParOf" srcId="{26C8A7B8-8162-408E-AB27-21ADD310F44E}" destId="{808EB851-1717-4613-8C8E-36AF25592593}" srcOrd="0" destOrd="0" presId="urn:microsoft.com/office/officeart/2005/8/layout/hProcess4"/>
    <dgm:cxn modelId="{0DDDCA22-0325-469B-BA51-CC0C57278DD5}" type="presParOf" srcId="{26C8A7B8-8162-408E-AB27-21ADD310F44E}" destId="{25E83342-18A7-4386-AC24-2E3913DCC118}" srcOrd="1" destOrd="0" presId="urn:microsoft.com/office/officeart/2005/8/layout/hProcess4"/>
    <dgm:cxn modelId="{52505874-0865-4347-9A8D-CF078423D9D1}" type="presParOf" srcId="{26C8A7B8-8162-408E-AB27-21ADD310F44E}" destId="{A7FDBE08-B63C-4600-B048-1EF7A1E1B57C}" srcOrd="2" destOrd="0" presId="urn:microsoft.com/office/officeart/2005/8/layout/hProcess4"/>
    <dgm:cxn modelId="{3E662F73-B635-4937-BAEC-CDD18C1A1C95}" type="presParOf" srcId="{26C8A7B8-8162-408E-AB27-21ADD310F44E}" destId="{ABF3ACC6-146C-46CE-A49D-AF5691D4F794}" srcOrd="3" destOrd="0" presId="urn:microsoft.com/office/officeart/2005/8/layout/hProcess4"/>
    <dgm:cxn modelId="{786D1D5E-2492-41C3-99E3-BCAFA9DE8211}" type="presParOf" srcId="{26C8A7B8-8162-408E-AB27-21ADD310F44E}" destId="{00529196-1BC7-4348-982E-311B2DEE835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F0CD6-AB41-4D73-8626-C2714A0BAD49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5E452-F35A-4920-A515-3C6A06455EC9}">
      <dsp:nvSpPr>
        <dsp:cNvPr id="0" name=""/>
        <dsp:cNvSpPr/>
      </dsp:nvSpPr>
      <dsp:spPr>
        <a:xfrm>
          <a:off x="492024" y="334530"/>
          <a:ext cx="6681154" cy="6694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1</a:t>
          </a:r>
        </a:p>
      </dsp:txBody>
      <dsp:txXfrm>
        <a:off x="492024" y="334530"/>
        <a:ext cx="6681154" cy="669409"/>
      </dsp:txXfrm>
    </dsp:sp>
    <dsp:sp modelId="{B8BBE28B-FED5-4726-8F19-7E3359109C89}">
      <dsp:nvSpPr>
        <dsp:cNvPr id="0" name=""/>
        <dsp:cNvSpPr/>
      </dsp:nvSpPr>
      <dsp:spPr>
        <a:xfrm>
          <a:off x="73643" y="250854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B360B-F072-4CA5-948A-00F286B01F65}">
      <dsp:nvSpPr>
        <dsp:cNvPr id="0" name=""/>
        <dsp:cNvSpPr/>
      </dsp:nvSpPr>
      <dsp:spPr>
        <a:xfrm>
          <a:off x="875812" y="1338819"/>
          <a:ext cx="6297366" cy="66940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2</a:t>
          </a:r>
        </a:p>
      </dsp:txBody>
      <dsp:txXfrm>
        <a:off x="875812" y="1338819"/>
        <a:ext cx="6297366" cy="669409"/>
      </dsp:txXfrm>
    </dsp:sp>
    <dsp:sp modelId="{E4622073-4857-48E2-8364-9829D1168ECE}">
      <dsp:nvSpPr>
        <dsp:cNvPr id="0" name=""/>
        <dsp:cNvSpPr/>
      </dsp:nvSpPr>
      <dsp:spPr>
        <a:xfrm>
          <a:off x="457431" y="1255143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A2E13-6933-4C7A-94CB-65FE862B4439}">
      <dsp:nvSpPr>
        <dsp:cNvPr id="0" name=""/>
        <dsp:cNvSpPr/>
      </dsp:nvSpPr>
      <dsp:spPr>
        <a:xfrm>
          <a:off x="875812" y="2343108"/>
          <a:ext cx="6297366" cy="6694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3</a:t>
          </a:r>
        </a:p>
      </dsp:txBody>
      <dsp:txXfrm>
        <a:off x="875812" y="2343108"/>
        <a:ext cx="6297366" cy="669409"/>
      </dsp:txXfrm>
    </dsp:sp>
    <dsp:sp modelId="{487EAD2C-E46E-4597-82D9-A45A5457B9C0}">
      <dsp:nvSpPr>
        <dsp:cNvPr id="0" name=""/>
        <dsp:cNvSpPr/>
      </dsp:nvSpPr>
      <dsp:spPr>
        <a:xfrm>
          <a:off x="457431" y="2259432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DA0D6-B371-4ADD-8275-AA5ACB7F68BD}">
      <dsp:nvSpPr>
        <dsp:cNvPr id="0" name=""/>
        <dsp:cNvSpPr/>
      </dsp:nvSpPr>
      <dsp:spPr>
        <a:xfrm>
          <a:off x="492024" y="3347397"/>
          <a:ext cx="6681154" cy="66940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4</a:t>
          </a:r>
        </a:p>
      </dsp:txBody>
      <dsp:txXfrm>
        <a:off x="492024" y="3347397"/>
        <a:ext cx="6681154" cy="669409"/>
      </dsp:txXfrm>
    </dsp:sp>
    <dsp:sp modelId="{56E2000B-D446-455D-B01B-CB305E315F94}">
      <dsp:nvSpPr>
        <dsp:cNvPr id="0" name=""/>
        <dsp:cNvSpPr/>
      </dsp:nvSpPr>
      <dsp:spPr>
        <a:xfrm>
          <a:off x="73643" y="3263721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0860F-0639-4455-9D61-EF02EF3C0A19}">
      <dsp:nvSpPr>
        <dsp:cNvPr id="0" name=""/>
        <dsp:cNvSpPr/>
      </dsp:nvSpPr>
      <dsp:spPr>
        <a:xfrm rot="5400000">
          <a:off x="-157579" y="161707"/>
          <a:ext cx="1050529" cy="73537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1</a:t>
          </a:r>
        </a:p>
      </dsp:txBody>
      <dsp:txXfrm rot="-5400000">
        <a:off x="1" y="371812"/>
        <a:ext cx="735370" cy="315159"/>
      </dsp:txXfrm>
    </dsp:sp>
    <dsp:sp modelId="{C292F6CF-8146-4DE2-A712-3CBEE0ECFC58}">
      <dsp:nvSpPr>
        <dsp:cNvPr id="0" name=""/>
        <dsp:cNvSpPr/>
      </dsp:nvSpPr>
      <dsp:spPr>
        <a:xfrm rot="5400000">
          <a:off x="3170650" y="-2417767"/>
          <a:ext cx="683203" cy="5553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1</a:t>
          </a:r>
        </a:p>
      </dsp:txBody>
      <dsp:txXfrm rot="-5400000">
        <a:off x="735371" y="50863"/>
        <a:ext cx="5520411" cy="616501"/>
      </dsp:txXfrm>
    </dsp:sp>
    <dsp:sp modelId="{B15EE4BE-4366-4ED1-8E3C-53EFF016FFE7}">
      <dsp:nvSpPr>
        <dsp:cNvPr id="0" name=""/>
        <dsp:cNvSpPr/>
      </dsp:nvSpPr>
      <dsp:spPr>
        <a:xfrm rot="5400000">
          <a:off x="-157579" y="1094779"/>
          <a:ext cx="1050529" cy="73537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2</a:t>
          </a:r>
        </a:p>
      </dsp:txBody>
      <dsp:txXfrm rot="-5400000">
        <a:off x="1" y="1304884"/>
        <a:ext cx="735370" cy="315159"/>
      </dsp:txXfrm>
    </dsp:sp>
    <dsp:sp modelId="{9C0E2567-F65F-4F39-92AE-F9CF767DEAF8}">
      <dsp:nvSpPr>
        <dsp:cNvPr id="0" name=""/>
        <dsp:cNvSpPr/>
      </dsp:nvSpPr>
      <dsp:spPr>
        <a:xfrm rot="5400000">
          <a:off x="3170829" y="-1498258"/>
          <a:ext cx="682844" cy="5553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2</a:t>
          </a:r>
        </a:p>
      </dsp:txBody>
      <dsp:txXfrm rot="-5400000">
        <a:off x="735370" y="970535"/>
        <a:ext cx="5520428" cy="616176"/>
      </dsp:txXfrm>
    </dsp:sp>
    <dsp:sp modelId="{31470299-C274-4FFB-9B49-7BFFB467D603}">
      <dsp:nvSpPr>
        <dsp:cNvPr id="0" name=""/>
        <dsp:cNvSpPr/>
      </dsp:nvSpPr>
      <dsp:spPr>
        <a:xfrm rot="5400000">
          <a:off x="-157579" y="2027852"/>
          <a:ext cx="1050529" cy="73537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3</a:t>
          </a:r>
        </a:p>
      </dsp:txBody>
      <dsp:txXfrm rot="-5400000">
        <a:off x="1" y="2237957"/>
        <a:ext cx="735370" cy="315159"/>
      </dsp:txXfrm>
    </dsp:sp>
    <dsp:sp modelId="{D6E3C408-F745-4476-AE48-996E704C737F}">
      <dsp:nvSpPr>
        <dsp:cNvPr id="0" name=""/>
        <dsp:cNvSpPr/>
      </dsp:nvSpPr>
      <dsp:spPr>
        <a:xfrm rot="5400000">
          <a:off x="3170829" y="-565186"/>
          <a:ext cx="682844" cy="5553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3</a:t>
          </a:r>
        </a:p>
      </dsp:txBody>
      <dsp:txXfrm rot="-5400000">
        <a:off x="735370" y="1903607"/>
        <a:ext cx="5520428" cy="616176"/>
      </dsp:txXfrm>
    </dsp:sp>
    <dsp:sp modelId="{73F34462-AF5B-4160-88EF-D0D217035518}">
      <dsp:nvSpPr>
        <dsp:cNvPr id="0" name=""/>
        <dsp:cNvSpPr/>
      </dsp:nvSpPr>
      <dsp:spPr>
        <a:xfrm rot="5400000">
          <a:off x="-157579" y="2960924"/>
          <a:ext cx="1050529" cy="73537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4</a:t>
          </a:r>
        </a:p>
      </dsp:txBody>
      <dsp:txXfrm rot="-5400000">
        <a:off x="1" y="3171029"/>
        <a:ext cx="735370" cy="315159"/>
      </dsp:txXfrm>
    </dsp:sp>
    <dsp:sp modelId="{04F2F1E0-C21D-4EBC-AA1F-0EB75B3B4073}">
      <dsp:nvSpPr>
        <dsp:cNvPr id="0" name=""/>
        <dsp:cNvSpPr/>
      </dsp:nvSpPr>
      <dsp:spPr>
        <a:xfrm rot="5400000">
          <a:off x="3170829" y="367886"/>
          <a:ext cx="682844" cy="5553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4</a:t>
          </a:r>
        </a:p>
      </dsp:txBody>
      <dsp:txXfrm rot="-5400000">
        <a:off x="735370" y="2836679"/>
        <a:ext cx="5520428" cy="616176"/>
      </dsp:txXfrm>
    </dsp:sp>
    <dsp:sp modelId="{0054DEC5-C1EC-4A9A-A3E8-CAF5B289968D}">
      <dsp:nvSpPr>
        <dsp:cNvPr id="0" name=""/>
        <dsp:cNvSpPr/>
      </dsp:nvSpPr>
      <dsp:spPr>
        <a:xfrm rot="5400000">
          <a:off x="-157579" y="3893996"/>
          <a:ext cx="1050529" cy="73537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5</a:t>
          </a:r>
        </a:p>
      </dsp:txBody>
      <dsp:txXfrm rot="-5400000">
        <a:off x="1" y="4104101"/>
        <a:ext cx="735370" cy="315159"/>
      </dsp:txXfrm>
    </dsp:sp>
    <dsp:sp modelId="{AFE8CB15-EA54-463D-B77C-9F6811FA0EC2}">
      <dsp:nvSpPr>
        <dsp:cNvPr id="0" name=""/>
        <dsp:cNvSpPr/>
      </dsp:nvSpPr>
      <dsp:spPr>
        <a:xfrm rot="5400000">
          <a:off x="3170829" y="1300958"/>
          <a:ext cx="682844" cy="5553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5</a:t>
          </a:r>
        </a:p>
      </dsp:txBody>
      <dsp:txXfrm rot="-5400000">
        <a:off x="735370" y="3769751"/>
        <a:ext cx="5520428" cy="6161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D5105-F11A-4640-8C3D-D88E9D0DFD6C}">
      <dsp:nvSpPr>
        <dsp:cNvPr id="0" name=""/>
        <dsp:cNvSpPr/>
      </dsp:nvSpPr>
      <dsp:spPr>
        <a:xfrm>
          <a:off x="0" y="6985"/>
          <a:ext cx="5407773" cy="5463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/>
            <a:t>Phần 1</a:t>
          </a:r>
        </a:p>
      </dsp:txBody>
      <dsp:txXfrm>
        <a:off x="26672" y="33657"/>
        <a:ext cx="5354429" cy="493036"/>
      </dsp:txXfrm>
    </dsp:sp>
    <dsp:sp modelId="{E4D004E2-4962-4AA3-A6B9-4079EF2A4049}">
      <dsp:nvSpPr>
        <dsp:cNvPr id="0" name=""/>
        <dsp:cNvSpPr/>
      </dsp:nvSpPr>
      <dsp:spPr>
        <a:xfrm>
          <a:off x="0" y="553366"/>
          <a:ext cx="5407773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697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………………..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……………….</a:t>
          </a:r>
        </a:p>
      </dsp:txBody>
      <dsp:txXfrm>
        <a:off x="0" y="553366"/>
        <a:ext cx="5407773" cy="993600"/>
      </dsp:txXfrm>
    </dsp:sp>
    <dsp:sp modelId="{6B144D7D-3F89-41E7-BC54-F1339CF72B63}">
      <dsp:nvSpPr>
        <dsp:cNvPr id="0" name=""/>
        <dsp:cNvSpPr/>
      </dsp:nvSpPr>
      <dsp:spPr>
        <a:xfrm>
          <a:off x="0" y="1546966"/>
          <a:ext cx="5407773" cy="5463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/>
            <a:t>Phần 2</a:t>
          </a:r>
        </a:p>
      </dsp:txBody>
      <dsp:txXfrm>
        <a:off x="26672" y="1573638"/>
        <a:ext cx="5354429" cy="493036"/>
      </dsp:txXfrm>
    </dsp:sp>
    <dsp:sp modelId="{F286B7B6-CDA8-4344-919F-4D59411C8931}">
      <dsp:nvSpPr>
        <dsp:cNvPr id="0" name=""/>
        <dsp:cNvSpPr/>
      </dsp:nvSpPr>
      <dsp:spPr>
        <a:xfrm>
          <a:off x="0" y="2093346"/>
          <a:ext cx="5407773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697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…………………….</a:t>
          </a:r>
        </a:p>
      </dsp:txBody>
      <dsp:txXfrm>
        <a:off x="0" y="2093346"/>
        <a:ext cx="5407773" cy="993600"/>
      </dsp:txXfrm>
    </dsp:sp>
    <dsp:sp modelId="{C69AF0E0-C70F-4C65-8CE2-FA6D51F51B6A}">
      <dsp:nvSpPr>
        <dsp:cNvPr id="0" name=""/>
        <dsp:cNvSpPr/>
      </dsp:nvSpPr>
      <dsp:spPr>
        <a:xfrm>
          <a:off x="0" y="3086946"/>
          <a:ext cx="5407773" cy="5463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/>
            <a:t>Phần 3</a:t>
          </a:r>
        </a:p>
      </dsp:txBody>
      <dsp:txXfrm>
        <a:off x="26672" y="3113618"/>
        <a:ext cx="5354429" cy="493036"/>
      </dsp:txXfrm>
    </dsp:sp>
    <dsp:sp modelId="{C3D00648-2E6D-4BCB-8C10-7BE16ADD1CC1}">
      <dsp:nvSpPr>
        <dsp:cNvPr id="0" name=""/>
        <dsp:cNvSpPr/>
      </dsp:nvSpPr>
      <dsp:spPr>
        <a:xfrm>
          <a:off x="0" y="3633327"/>
          <a:ext cx="5407773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697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kern="1200"/>
            <a:t>………………..</a:t>
          </a:r>
        </a:p>
      </dsp:txBody>
      <dsp:txXfrm>
        <a:off x="0" y="3633327"/>
        <a:ext cx="5407773" cy="9936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73150-36C2-492B-A948-F627AC703206}">
      <dsp:nvSpPr>
        <dsp:cNvPr id="0" name=""/>
        <dsp:cNvSpPr/>
      </dsp:nvSpPr>
      <dsp:spPr>
        <a:xfrm>
          <a:off x="1886173" y="30256"/>
          <a:ext cx="1409253" cy="7046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/>
        </a:p>
      </dsp:txBody>
      <dsp:txXfrm>
        <a:off x="1906811" y="50894"/>
        <a:ext cx="1367977" cy="663350"/>
      </dsp:txXfrm>
    </dsp:sp>
    <dsp:sp modelId="{47B366DD-F010-4206-BF9B-79952DDD3919}">
      <dsp:nvSpPr>
        <dsp:cNvPr id="0" name=""/>
        <dsp:cNvSpPr/>
      </dsp:nvSpPr>
      <dsp:spPr>
        <a:xfrm rot="2160000">
          <a:off x="3165008" y="944163"/>
          <a:ext cx="736959" cy="2466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3238994" y="993487"/>
        <a:ext cx="588987" cy="147971"/>
      </dsp:txXfrm>
    </dsp:sp>
    <dsp:sp modelId="{7FB9130A-C577-4562-B2FA-9C52DC8622F1}">
      <dsp:nvSpPr>
        <dsp:cNvPr id="0" name=""/>
        <dsp:cNvSpPr/>
      </dsp:nvSpPr>
      <dsp:spPr>
        <a:xfrm>
          <a:off x="3771549" y="1400062"/>
          <a:ext cx="1409253" cy="70462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/>
        </a:p>
      </dsp:txBody>
      <dsp:txXfrm>
        <a:off x="3792187" y="1420700"/>
        <a:ext cx="1367977" cy="663350"/>
      </dsp:txXfrm>
    </dsp:sp>
    <dsp:sp modelId="{A49CC1B1-730D-4872-9810-E675C814CF70}">
      <dsp:nvSpPr>
        <dsp:cNvPr id="0" name=""/>
        <dsp:cNvSpPr/>
      </dsp:nvSpPr>
      <dsp:spPr>
        <a:xfrm rot="6480000">
          <a:off x="3747621" y="2737262"/>
          <a:ext cx="736959" cy="2466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3821607" y="2786586"/>
        <a:ext cx="588987" cy="147971"/>
      </dsp:txXfrm>
    </dsp:sp>
    <dsp:sp modelId="{F281955E-FBFE-4A81-BEF8-5B8567B15F57}">
      <dsp:nvSpPr>
        <dsp:cNvPr id="0" name=""/>
        <dsp:cNvSpPr/>
      </dsp:nvSpPr>
      <dsp:spPr>
        <a:xfrm>
          <a:off x="3051399" y="3616454"/>
          <a:ext cx="1409253" cy="7046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/>
        </a:p>
      </dsp:txBody>
      <dsp:txXfrm>
        <a:off x="3072037" y="3637092"/>
        <a:ext cx="1367977" cy="663350"/>
      </dsp:txXfrm>
    </dsp:sp>
    <dsp:sp modelId="{BA9684B2-3AAE-4A79-B7FE-5C6DF24692F1}">
      <dsp:nvSpPr>
        <dsp:cNvPr id="0" name=""/>
        <dsp:cNvSpPr/>
      </dsp:nvSpPr>
      <dsp:spPr>
        <a:xfrm rot="10800000">
          <a:off x="2222320" y="3845458"/>
          <a:ext cx="736959" cy="2466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2296306" y="3894782"/>
        <a:ext cx="588987" cy="147971"/>
      </dsp:txXfrm>
    </dsp:sp>
    <dsp:sp modelId="{8DFEE83E-E843-4BC0-BD6C-848B35774EC5}">
      <dsp:nvSpPr>
        <dsp:cNvPr id="0" name=""/>
        <dsp:cNvSpPr/>
      </dsp:nvSpPr>
      <dsp:spPr>
        <a:xfrm>
          <a:off x="720946" y="3616454"/>
          <a:ext cx="1409253" cy="7046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/>
        </a:p>
      </dsp:txBody>
      <dsp:txXfrm>
        <a:off x="741584" y="3637092"/>
        <a:ext cx="1367977" cy="663350"/>
      </dsp:txXfrm>
    </dsp:sp>
    <dsp:sp modelId="{E92D841B-5103-4588-87BE-619052C29555}">
      <dsp:nvSpPr>
        <dsp:cNvPr id="0" name=""/>
        <dsp:cNvSpPr/>
      </dsp:nvSpPr>
      <dsp:spPr>
        <a:xfrm rot="15120000">
          <a:off x="697018" y="2737262"/>
          <a:ext cx="736959" cy="2466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771004" y="2786586"/>
        <a:ext cx="588987" cy="147971"/>
      </dsp:txXfrm>
    </dsp:sp>
    <dsp:sp modelId="{25AAE0A3-CAC3-41F2-BF0E-E83BFA7772ED}">
      <dsp:nvSpPr>
        <dsp:cNvPr id="0" name=""/>
        <dsp:cNvSpPr/>
      </dsp:nvSpPr>
      <dsp:spPr>
        <a:xfrm>
          <a:off x="797" y="1400062"/>
          <a:ext cx="1409253" cy="70462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/>
        </a:p>
      </dsp:txBody>
      <dsp:txXfrm>
        <a:off x="21435" y="1420700"/>
        <a:ext cx="1367977" cy="663350"/>
      </dsp:txXfrm>
    </dsp:sp>
    <dsp:sp modelId="{5731752E-7E93-4685-94FC-FB99B43EB82A}">
      <dsp:nvSpPr>
        <dsp:cNvPr id="0" name=""/>
        <dsp:cNvSpPr/>
      </dsp:nvSpPr>
      <dsp:spPr>
        <a:xfrm rot="19440000">
          <a:off x="1279632" y="944163"/>
          <a:ext cx="736959" cy="2466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1353618" y="993487"/>
        <a:ext cx="588987" cy="1479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18610-1BB6-4C04-A220-DC8594E1776A}">
      <dsp:nvSpPr>
        <dsp:cNvPr id="0" name=""/>
        <dsp:cNvSpPr/>
      </dsp:nvSpPr>
      <dsp:spPr>
        <a:xfrm>
          <a:off x="125300" y="1285911"/>
          <a:ext cx="1861529" cy="613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kern="1200"/>
        </a:p>
      </dsp:txBody>
      <dsp:txXfrm>
        <a:off x="125300" y="1285911"/>
        <a:ext cx="1861529" cy="613458"/>
      </dsp:txXfrm>
    </dsp:sp>
    <dsp:sp modelId="{6D992882-3338-4E36-9292-17654B506C7C}">
      <dsp:nvSpPr>
        <dsp:cNvPr id="0" name=""/>
        <dsp:cNvSpPr/>
      </dsp:nvSpPr>
      <dsp:spPr>
        <a:xfrm>
          <a:off x="125300" y="2579485"/>
          <a:ext cx="1861529" cy="1149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/>
        </a:p>
      </dsp:txBody>
      <dsp:txXfrm>
        <a:off x="125300" y="2579485"/>
        <a:ext cx="1861529" cy="1149322"/>
      </dsp:txXfrm>
    </dsp:sp>
    <dsp:sp modelId="{BB63EC16-45AB-415E-88E5-B5F029A9BCAC}">
      <dsp:nvSpPr>
        <dsp:cNvPr id="0" name=""/>
        <dsp:cNvSpPr/>
      </dsp:nvSpPr>
      <dsp:spPr>
        <a:xfrm>
          <a:off x="123184" y="1099335"/>
          <a:ext cx="148076" cy="1480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5F26B0-777A-4B26-88BA-0FACE1A82D7B}">
      <dsp:nvSpPr>
        <dsp:cNvPr id="0" name=""/>
        <dsp:cNvSpPr/>
      </dsp:nvSpPr>
      <dsp:spPr>
        <a:xfrm>
          <a:off x="226838" y="892029"/>
          <a:ext cx="148076" cy="14807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E0637-C735-4726-BA63-0FA59AE5E114}">
      <dsp:nvSpPr>
        <dsp:cNvPr id="0" name=""/>
        <dsp:cNvSpPr/>
      </dsp:nvSpPr>
      <dsp:spPr>
        <a:xfrm>
          <a:off x="475606" y="933490"/>
          <a:ext cx="232691" cy="23269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8AA19-1FB8-42EF-A7E3-BDD5E6434526}">
      <dsp:nvSpPr>
        <dsp:cNvPr id="0" name=""/>
        <dsp:cNvSpPr/>
      </dsp:nvSpPr>
      <dsp:spPr>
        <a:xfrm>
          <a:off x="682912" y="705452"/>
          <a:ext cx="148076" cy="14807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F4F7A-D966-4FD3-A286-2BF1E0E8AFF9}">
      <dsp:nvSpPr>
        <dsp:cNvPr id="0" name=""/>
        <dsp:cNvSpPr/>
      </dsp:nvSpPr>
      <dsp:spPr>
        <a:xfrm>
          <a:off x="952411" y="622530"/>
          <a:ext cx="148076" cy="14807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DEAC56-40D0-4A6E-ABFB-640A02A9179D}">
      <dsp:nvSpPr>
        <dsp:cNvPr id="0" name=""/>
        <dsp:cNvSpPr/>
      </dsp:nvSpPr>
      <dsp:spPr>
        <a:xfrm>
          <a:off x="1284102" y="767645"/>
          <a:ext cx="148076" cy="1480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46356D-C22C-40EE-A66C-276E284DEFA5}">
      <dsp:nvSpPr>
        <dsp:cNvPr id="0" name=""/>
        <dsp:cNvSpPr/>
      </dsp:nvSpPr>
      <dsp:spPr>
        <a:xfrm>
          <a:off x="1491409" y="871298"/>
          <a:ext cx="232691" cy="23269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35FBD-C466-43F8-AC87-F4CC05AF6326}">
      <dsp:nvSpPr>
        <dsp:cNvPr id="0" name=""/>
        <dsp:cNvSpPr/>
      </dsp:nvSpPr>
      <dsp:spPr>
        <a:xfrm>
          <a:off x="1781638" y="1099335"/>
          <a:ext cx="148076" cy="14807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62D8B3-FD14-412C-943E-37D7A674BABA}">
      <dsp:nvSpPr>
        <dsp:cNvPr id="0" name=""/>
        <dsp:cNvSpPr/>
      </dsp:nvSpPr>
      <dsp:spPr>
        <a:xfrm>
          <a:off x="1906022" y="1327373"/>
          <a:ext cx="148076" cy="14807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33DD9-DA80-412D-BCC7-AC7ABF58E9CE}">
      <dsp:nvSpPr>
        <dsp:cNvPr id="0" name=""/>
        <dsp:cNvSpPr/>
      </dsp:nvSpPr>
      <dsp:spPr>
        <a:xfrm>
          <a:off x="828027" y="892029"/>
          <a:ext cx="380767" cy="38076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A8A90D-AB06-40A4-961B-932D83283CDE}">
      <dsp:nvSpPr>
        <dsp:cNvPr id="0" name=""/>
        <dsp:cNvSpPr/>
      </dsp:nvSpPr>
      <dsp:spPr>
        <a:xfrm>
          <a:off x="19531" y="1679794"/>
          <a:ext cx="148076" cy="1480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EEC4B9-6CD3-41A8-8C29-7FDDD87B0EFB}">
      <dsp:nvSpPr>
        <dsp:cNvPr id="0" name=""/>
        <dsp:cNvSpPr/>
      </dsp:nvSpPr>
      <dsp:spPr>
        <a:xfrm>
          <a:off x="143915" y="1866370"/>
          <a:ext cx="232691" cy="23269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D45A72-C5CD-4C8E-A6AB-CF67934F252F}">
      <dsp:nvSpPr>
        <dsp:cNvPr id="0" name=""/>
        <dsp:cNvSpPr/>
      </dsp:nvSpPr>
      <dsp:spPr>
        <a:xfrm>
          <a:off x="454875" y="2032216"/>
          <a:ext cx="338459" cy="33845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E95E00-889B-4219-B613-1303EF8BBAFB}">
      <dsp:nvSpPr>
        <dsp:cNvPr id="0" name=""/>
        <dsp:cNvSpPr/>
      </dsp:nvSpPr>
      <dsp:spPr>
        <a:xfrm>
          <a:off x="890219" y="2301714"/>
          <a:ext cx="148076" cy="14807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F27F81-3735-4F99-8A56-D24E11C506B4}">
      <dsp:nvSpPr>
        <dsp:cNvPr id="0" name=""/>
        <dsp:cNvSpPr/>
      </dsp:nvSpPr>
      <dsp:spPr>
        <a:xfrm>
          <a:off x="973142" y="2032216"/>
          <a:ext cx="232691" cy="23269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67885-9471-4514-ACC8-6B526D08D28E}">
      <dsp:nvSpPr>
        <dsp:cNvPr id="0" name=""/>
        <dsp:cNvSpPr/>
      </dsp:nvSpPr>
      <dsp:spPr>
        <a:xfrm>
          <a:off x="1180449" y="2322445"/>
          <a:ext cx="148076" cy="1480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386FA-E49F-4327-8BD5-456D118E22F4}">
      <dsp:nvSpPr>
        <dsp:cNvPr id="0" name=""/>
        <dsp:cNvSpPr/>
      </dsp:nvSpPr>
      <dsp:spPr>
        <a:xfrm>
          <a:off x="1367025" y="1990754"/>
          <a:ext cx="338459" cy="33845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9E5DE-001D-4428-AE1C-FA0879AC529F}">
      <dsp:nvSpPr>
        <dsp:cNvPr id="0" name=""/>
        <dsp:cNvSpPr/>
      </dsp:nvSpPr>
      <dsp:spPr>
        <a:xfrm>
          <a:off x="1823099" y="1907832"/>
          <a:ext cx="232691" cy="23269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5D5354-1166-4096-A6F0-34FE3D3CC003}">
      <dsp:nvSpPr>
        <dsp:cNvPr id="0" name=""/>
        <dsp:cNvSpPr/>
      </dsp:nvSpPr>
      <dsp:spPr>
        <a:xfrm>
          <a:off x="2055791" y="933145"/>
          <a:ext cx="683381" cy="1304648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2FA63-6937-477A-83C4-2908C7B4EA0D}">
      <dsp:nvSpPr>
        <dsp:cNvPr id="0" name=""/>
        <dsp:cNvSpPr/>
      </dsp:nvSpPr>
      <dsp:spPr>
        <a:xfrm>
          <a:off x="2614921" y="933145"/>
          <a:ext cx="683381" cy="1304648"/>
        </a:xfrm>
        <a:prstGeom prst="chevron">
          <a:avLst>
            <a:gd name="adj" fmla="val 623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F45EA-5655-4FFC-9F5B-B03FAC99655C}">
      <dsp:nvSpPr>
        <dsp:cNvPr id="0" name=""/>
        <dsp:cNvSpPr/>
      </dsp:nvSpPr>
      <dsp:spPr>
        <a:xfrm>
          <a:off x="3438084" y="840590"/>
          <a:ext cx="1584201" cy="158420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100" kern="1200"/>
        </a:p>
      </dsp:txBody>
      <dsp:txXfrm>
        <a:off x="3670085" y="1072591"/>
        <a:ext cx="1120199" cy="1120199"/>
      </dsp:txXfrm>
    </dsp:sp>
    <dsp:sp modelId="{1BC3E0C7-A1B9-4F38-928E-8ECEA32024A2}">
      <dsp:nvSpPr>
        <dsp:cNvPr id="0" name=""/>
        <dsp:cNvSpPr/>
      </dsp:nvSpPr>
      <dsp:spPr>
        <a:xfrm>
          <a:off x="3298302" y="2579485"/>
          <a:ext cx="1863766" cy="1149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200" kern="1200"/>
        </a:p>
      </dsp:txBody>
      <dsp:txXfrm>
        <a:off x="3298302" y="2579485"/>
        <a:ext cx="1863766" cy="11493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A8B92-4C00-4456-84BC-2634C19B4992}">
      <dsp:nvSpPr>
        <dsp:cNvPr id="0" name=""/>
        <dsp:cNvSpPr/>
      </dsp:nvSpPr>
      <dsp:spPr>
        <a:xfrm>
          <a:off x="26" y="1494795"/>
          <a:ext cx="1651021" cy="1361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</dsp:txBody>
      <dsp:txXfrm>
        <a:off x="31364" y="1526133"/>
        <a:ext cx="1588345" cy="1007268"/>
      </dsp:txXfrm>
    </dsp:sp>
    <dsp:sp modelId="{4CE070D1-2067-40A4-B4A6-AE807E8E8973}">
      <dsp:nvSpPr>
        <dsp:cNvPr id="0" name=""/>
        <dsp:cNvSpPr/>
      </dsp:nvSpPr>
      <dsp:spPr>
        <a:xfrm>
          <a:off x="909009" y="1751427"/>
          <a:ext cx="1920774" cy="1920774"/>
        </a:xfrm>
        <a:prstGeom prst="leftCircularArrow">
          <a:avLst>
            <a:gd name="adj1" fmla="val 3671"/>
            <a:gd name="adj2" fmla="val 457399"/>
            <a:gd name="adj3" fmla="val 2232910"/>
            <a:gd name="adj4" fmla="val 9024489"/>
            <a:gd name="adj5" fmla="val 428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EB4748-56E4-4427-8CAB-3A6579DDD9DE}">
      <dsp:nvSpPr>
        <dsp:cNvPr id="0" name=""/>
        <dsp:cNvSpPr/>
      </dsp:nvSpPr>
      <dsp:spPr>
        <a:xfrm>
          <a:off x="366919" y="2564739"/>
          <a:ext cx="1467575" cy="5836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384012" y="2581832"/>
        <a:ext cx="1433389" cy="549420"/>
      </dsp:txXfrm>
    </dsp:sp>
    <dsp:sp modelId="{9740E48C-932F-4045-9386-E054216B4031}">
      <dsp:nvSpPr>
        <dsp:cNvPr id="0" name=""/>
        <dsp:cNvSpPr/>
      </dsp:nvSpPr>
      <dsp:spPr>
        <a:xfrm>
          <a:off x="2170295" y="1494795"/>
          <a:ext cx="1651021" cy="1361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</dsp:txBody>
      <dsp:txXfrm>
        <a:off x="2201633" y="1817936"/>
        <a:ext cx="1588345" cy="1007268"/>
      </dsp:txXfrm>
    </dsp:sp>
    <dsp:sp modelId="{3C7364C4-EF1B-423F-A17B-4C0285E353E8}">
      <dsp:nvSpPr>
        <dsp:cNvPr id="0" name=""/>
        <dsp:cNvSpPr/>
      </dsp:nvSpPr>
      <dsp:spPr>
        <a:xfrm>
          <a:off x="3065520" y="625743"/>
          <a:ext cx="2131738" cy="2131738"/>
        </a:xfrm>
        <a:prstGeom prst="circularArrow">
          <a:avLst>
            <a:gd name="adj1" fmla="val 3308"/>
            <a:gd name="adj2" fmla="val 408578"/>
            <a:gd name="adj3" fmla="val 19415911"/>
            <a:gd name="adj4" fmla="val 12575511"/>
            <a:gd name="adj5" fmla="val 385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866EA3-92A8-47D8-8082-B332627B2754}">
      <dsp:nvSpPr>
        <dsp:cNvPr id="0" name=""/>
        <dsp:cNvSpPr/>
      </dsp:nvSpPr>
      <dsp:spPr>
        <a:xfrm>
          <a:off x="2537189" y="1202991"/>
          <a:ext cx="1467575" cy="58360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2554282" y="1220084"/>
        <a:ext cx="1433389" cy="549420"/>
      </dsp:txXfrm>
    </dsp:sp>
    <dsp:sp modelId="{E5BB2AA3-2AED-4503-8055-8233CAA9CD39}">
      <dsp:nvSpPr>
        <dsp:cNvPr id="0" name=""/>
        <dsp:cNvSpPr/>
      </dsp:nvSpPr>
      <dsp:spPr>
        <a:xfrm>
          <a:off x="4340565" y="1494795"/>
          <a:ext cx="1651021" cy="1361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</dsp:txBody>
      <dsp:txXfrm>
        <a:off x="4371903" y="1526133"/>
        <a:ext cx="1588345" cy="1007268"/>
      </dsp:txXfrm>
    </dsp:sp>
    <dsp:sp modelId="{C88C4E49-8676-4099-8E67-601FC18BCD03}">
      <dsp:nvSpPr>
        <dsp:cNvPr id="0" name=""/>
        <dsp:cNvSpPr/>
      </dsp:nvSpPr>
      <dsp:spPr>
        <a:xfrm>
          <a:off x="5249548" y="1751427"/>
          <a:ext cx="1920774" cy="1920774"/>
        </a:xfrm>
        <a:prstGeom prst="leftCircularArrow">
          <a:avLst>
            <a:gd name="adj1" fmla="val 3671"/>
            <a:gd name="adj2" fmla="val 457399"/>
            <a:gd name="adj3" fmla="val 2232910"/>
            <a:gd name="adj4" fmla="val 9024489"/>
            <a:gd name="adj5" fmla="val 428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CF269F-6712-4933-9E36-1B623C6B3C6F}">
      <dsp:nvSpPr>
        <dsp:cNvPr id="0" name=""/>
        <dsp:cNvSpPr/>
      </dsp:nvSpPr>
      <dsp:spPr>
        <a:xfrm>
          <a:off x="4707459" y="2564739"/>
          <a:ext cx="1467575" cy="5836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4724552" y="2581832"/>
        <a:ext cx="1433389" cy="549420"/>
      </dsp:txXfrm>
    </dsp:sp>
    <dsp:sp modelId="{655E514F-50AB-4B61-888D-5AE9A3B5B393}">
      <dsp:nvSpPr>
        <dsp:cNvPr id="0" name=""/>
        <dsp:cNvSpPr/>
      </dsp:nvSpPr>
      <dsp:spPr>
        <a:xfrm>
          <a:off x="6510835" y="1494795"/>
          <a:ext cx="1651021" cy="1361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</dsp:txBody>
      <dsp:txXfrm>
        <a:off x="6542173" y="1817936"/>
        <a:ext cx="1588345" cy="1007268"/>
      </dsp:txXfrm>
    </dsp:sp>
    <dsp:sp modelId="{50B61A64-EF67-4183-A682-03C71EB27D61}">
      <dsp:nvSpPr>
        <dsp:cNvPr id="0" name=""/>
        <dsp:cNvSpPr/>
      </dsp:nvSpPr>
      <dsp:spPr>
        <a:xfrm>
          <a:off x="7406060" y="625743"/>
          <a:ext cx="2131738" cy="2131738"/>
        </a:xfrm>
        <a:prstGeom prst="circularArrow">
          <a:avLst>
            <a:gd name="adj1" fmla="val 3308"/>
            <a:gd name="adj2" fmla="val 408578"/>
            <a:gd name="adj3" fmla="val 19415911"/>
            <a:gd name="adj4" fmla="val 12575511"/>
            <a:gd name="adj5" fmla="val 385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1F7D59-F6A0-4E71-A345-EBDA8B55C76C}">
      <dsp:nvSpPr>
        <dsp:cNvPr id="0" name=""/>
        <dsp:cNvSpPr/>
      </dsp:nvSpPr>
      <dsp:spPr>
        <a:xfrm>
          <a:off x="6877729" y="1202991"/>
          <a:ext cx="1467575" cy="583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6894822" y="1220084"/>
        <a:ext cx="1433389" cy="549420"/>
      </dsp:txXfrm>
    </dsp:sp>
    <dsp:sp modelId="{25E83342-18A7-4386-AC24-2E3913DCC118}">
      <dsp:nvSpPr>
        <dsp:cNvPr id="0" name=""/>
        <dsp:cNvSpPr/>
      </dsp:nvSpPr>
      <dsp:spPr>
        <a:xfrm>
          <a:off x="8681105" y="1494795"/>
          <a:ext cx="1651021" cy="1361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700" kern="1200"/>
        </a:p>
      </dsp:txBody>
      <dsp:txXfrm>
        <a:off x="8712443" y="1526133"/>
        <a:ext cx="1588345" cy="1007268"/>
      </dsp:txXfrm>
    </dsp:sp>
    <dsp:sp modelId="{ABF3ACC6-146C-46CE-A49D-AF5691D4F794}">
      <dsp:nvSpPr>
        <dsp:cNvPr id="0" name=""/>
        <dsp:cNvSpPr/>
      </dsp:nvSpPr>
      <dsp:spPr>
        <a:xfrm>
          <a:off x="9047998" y="2564739"/>
          <a:ext cx="1467575" cy="58360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9065091" y="2581832"/>
        <a:ext cx="1433389" cy="549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35C3-6ADD-4C83-904B-F43A30041EE7}" type="datetimeFigureOut">
              <a:rPr lang="en-US" smtClean="0"/>
              <a:t>29-Aug-25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B52A-579E-4F81-88C7-DB50A5CE8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0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nền phù hợp với nội dung khóa học.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66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 phút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DFD682-7CEC-4DB0-9BF6-108331BEAB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96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sử dụng các hình ảnh khác cũng có ý nghĩa về mục tiêu thay cho hình ảnh bên trái</a:t>
            </a:r>
          </a:p>
          <a:p>
            <a:r>
              <a:rPr lang="en-US" baseline="0"/>
              <a:t>Chỉ nên có 3-5 mục tiêu.</a:t>
            </a:r>
          </a:p>
          <a:p>
            <a:r>
              <a:rPr lang="en-US" baseline="0"/>
              <a:t>Ví dụ: 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Hiểu rõ quy trình bán hàng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Sử dụng thành thạo các kỹ thuật bán hàng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15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ảnh bên trái để phù hợp với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72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89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61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41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93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Sử</a:t>
            </a:r>
            <a:r>
              <a:rPr lang="en-US" baseline="0"/>
              <a:t> dụng linh hoạt với các hình thức sau: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Tóm tắt nội dung đưa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tóm tắt trực tiếp mà không đưa nội dung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có thể để học viên tự tóm tắt với gợi ý từ GV theo cá nhân hoặc theo nhóm.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27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BC451-97A3-4671-88CA-8C25814B25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C6E3F6C-5501-4471-8939-256E2B36A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9954928" y="505793"/>
            <a:ext cx="2237071" cy="656257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7117836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6668620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458171">
                <a:moveTo>
                  <a:pt x="0" y="0"/>
                </a:moveTo>
                <a:lnTo>
                  <a:pt x="8329286" y="0"/>
                </a:lnTo>
                <a:lnTo>
                  <a:pt x="6668620" y="458171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1FAD1B-BF4B-4A63-8712-7B75BADAE9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408" y="653181"/>
            <a:ext cx="1435245" cy="36148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2CD6847-10CB-498B-A015-FAC54DFC2E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67513"/>
            <a:ext cx="10515600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D620E7-08F0-44DA-8452-3A020C505E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225143"/>
            <a:ext cx="779244" cy="16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5427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2D666-50A6-43E2-A796-BAED378AF0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-1" y="0"/>
            <a:ext cx="12192001" cy="6858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6692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5767-62ED-47AF-9D42-DF6064B292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632094"/>
            <a:ext cx="10515600" cy="90386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BC451-97A3-4671-88CA-8C25814B2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7176"/>
            <a:ext cx="10515600" cy="45697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25F46D4-4E6A-4EE4-8A2A-DF8FC1F30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9FE8FC3-6792-4175-900F-D18EB38FE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C6E3F6C-5501-4471-8939-256E2B36A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0633588" cy="560874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7139940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FE963-116C-4ED7-8786-78C0AD613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0951EE-68FE-4180-8225-1E162D2A7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23A8E6-9B66-47B2-895F-41B2A032B0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632094"/>
            <a:ext cx="10515600" cy="90386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2A9D32B-23BA-42BA-A824-57F67BB01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CBC3F6-9E7F-4A8A-8088-A305C7A3E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92B98C1-0749-4C90-B52C-9725D8BD9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0633588" cy="560874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3936174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FE963-116C-4ED7-8786-78C0AD613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203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0951EE-68FE-4180-8225-1E162D2A7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199" y="4038599"/>
            <a:ext cx="10515601" cy="213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318617-8329-42C7-A300-B8DACB6AAD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632094"/>
            <a:ext cx="10515600" cy="90386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C07E5BF-2199-4933-8C99-7B8B0B595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CD3BA38-34E4-4714-B8B6-14173CFCA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E87AEF6-B584-49EE-B3FF-474B442D8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0633588" cy="560874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3367596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A623E-A368-416C-8883-5C0AD684E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648FC8-222B-4C55-9558-B18BDA234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EFDD6-9A2F-4DCC-99D5-7B14C427CB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1B10CE-A5F8-471E-858D-D6F7719BF6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30A4C6-E42E-4485-B228-CC06E0ED3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632094"/>
            <a:ext cx="10515600" cy="90386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1E03F266-26BE-4C9E-BD04-B18617CC5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659B78B-421C-444C-854D-80F99D5F9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C3B54A4-8F53-4028-8537-AB28ABCBF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0633588" cy="560874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6941678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8C3E7C2-938F-4F42-ADBE-27D35DDD74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632094"/>
            <a:ext cx="10515600" cy="90386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F05354B-AE93-4A32-8061-35DCCC9D65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084425-1751-4DB3-B51C-C64E45AC9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4DFCFEA-1044-47DF-BBF3-D1C0BF4E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0633588" cy="560874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1609617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FE963-116C-4ED7-8786-78C0AD613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0951EE-68FE-4180-8225-1E162D2A7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D73AC-9C8C-4964-80D6-2D4A4F5BCD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225143"/>
            <a:ext cx="779244" cy="1632856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4B4C4F-C680-4B31-B0A5-999106CA5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9954928" y="505793"/>
            <a:ext cx="2237071" cy="656257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7117836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6668620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458171">
                <a:moveTo>
                  <a:pt x="0" y="0"/>
                </a:moveTo>
                <a:lnTo>
                  <a:pt x="8329286" y="0"/>
                </a:lnTo>
                <a:lnTo>
                  <a:pt x="6668620" y="458171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999FFBA-ABE3-4BA1-92FA-AFC8FD52C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408" y="653181"/>
            <a:ext cx="1435245" cy="36148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F3E776E1-AB55-4E2A-91FC-B5A81E8C61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67513"/>
            <a:ext cx="10515600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51462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628768-F96F-4233-B0B3-DD115967EA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203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73C35453-2DBA-4285-8169-3B05F56232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199" y="4038599"/>
            <a:ext cx="10515601" cy="213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5B1B9B-0E42-48B0-80E9-7030073D75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225143"/>
            <a:ext cx="779244" cy="1632856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90DF4A3-2F22-47FF-9F78-A0406E0AF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9954928" y="505793"/>
            <a:ext cx="2237071" cy="656257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7117836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6668620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458171">
                <a:moveTo>
                  <a:pt x="0" y="0"/>
                </a:moveTo>
                <a:lnTo>
                  <a:pt x="8329286" y="0"/>
                </a:lnTo>
                <a:lnTo>
                  <a:pt x="6668620" y="458171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E732C8E-88DE-421B-B437-AA8C0A8A1E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408" y="653181"/>
            <a:ext cx="1435245" cy="36148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90C989A1-FC7B-45B9-9D9B-DE63E20EA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67513"/>
            <a:ext cx="10515600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79332395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A623E-A368-416C-8883-5C0AD684E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648FC8-222B-4C55-9558-B18BDA234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EFDD6-9A2F-4DCC-99D5-7B14C427CB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1B10CE-A5F8-471E-858D-D6F7719BF6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F54D55D-EF2E-40E3-BF32-14774F08F5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225143"/>
            <a:ext cx="779244" cy="1632856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C76654A-007D-463C-850B-643DAEF2D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9954928" y="505793"/>
            <a:ext cx="2237071" cy="656257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7117836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6668620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458171">
                <a:moveTo>
                  <a:pt x="0" y="0"/>
                </a:moveTo>
                <a:lnTo>
                  <a:pt x="8329286" y="0"/>
                </a:lnTo>
                <a:lnTo>
                  <a:pt x="6668620" y="458171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B66B58A-459E-4B4B-8AB4-478DAFE7FB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408" y="653181"/>
            <a:ext cx="1435245" cy="36148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9F474D5-5BB2-4CB3-859A-FB25E841E4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67513"/>
            <a:ext cx="10515600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4576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9E1D2E-AE50-4A38-8A6C-4F632F8C8B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225143"/>
            <a:ext cx="779244" cy="1632856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3F29557-05C0-41B1-92F6-1A5348784D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9954928" y="505793"/>
            <a:ext cx="2237071" cy="656257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7117836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  <a:gd name="connsiteX0" fmla="*/ 0 w 8329286"/>
              <a:gd name="connsiteY0" fmla="*/ 0 h 458171"/>
              <a:gd name="connsiteX1" fmla="*/ 8329286 w 8329286"/>
              <a:gd name="connsiteY1" fmla="*/ 0 h 458171"/>
              <a:gd name="connsiteX2" fmla="*/ 6668620 w 8329286"/>
              <a:gd name="connsiteY2" fmla="*/ 458171 h 458171"/>
              <a:gd name="connsiteX3" fmla="*/ 0 w 8329286"/>
              <a:gd name="connsiteY3" fmla="*/ 457200 h 458171"/>
              <a:gd name="connsiteX4" fmla="*/ 0 w 8329286"/>
              <a:gd name="connsiteY4" fmla="*/ 0 h 45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458171">
                <a:moveTo>
                  <a:pt x="0" y="0"/>
                </a:moveTo>
                <a:lnTo>
                  <a:pt x="8329286" y="0"/>
                </a:lnTo>
                <a:lnTo>
                  <a:pt x="6668620" y="458171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0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070872E-C602-4848-B26C-733BFCB8D9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408" y="653181"/>
            <a:ext cx="1435245" cy="36148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0101DA8-442E-434B-9D12-19845ACD2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67513"/>
            <a:ext cx="10515600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43358126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BC451-97A3-4671-88CA-8C25814B2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6175" y="1825625"/>
            <a:ext cx="766762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CD6847-10CB-498B-A015-FAC54DFC2E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86175" y="467513"/>
            <a:ext cx="7667625" cy="903862"/>
          </a:xfrm>
        </p:spPr>
        <p:txBody>
          <a:bodyPr/>
          <a:lstStyle>
            <a:lvl1pPr algn="l">
              <a:defRPr b="0">
                <a:gradFill>
                  <a:gsLst>
                    <a:gs pos="0">
                      <a:schemeClr val="accent2"/>
                    </a:gs>
                    <a:gs pos="19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EB2B26-4A70-436A-BEE7-4A10450E1D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"/>
          <a:stretch/>
        </p:blipFill>
        <p:spPr>
          <a:xfrm>
            <a:off x="1" y="0"/>
            <a:ext cx="3162300" cy="6858000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10573C-5E1F-4895-9FB2-D366B3BA7C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" y="6220060"/>
            <a:ext cx="1435245" cy="36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5521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BC451-97A3-4671-88CA-8C25814B2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325" y="390525"/>
            <a:ext cx="6686550" cy="6038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EB2B26-4A70-436A-BEE7-4A10450E1D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0" y="0"/>
            <a:ext cx="4114799" cy="6858000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1FAD1B-BF4B-4A63-8712-7B75BADAE9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" y="6220060"/>
            <a:ext cx="1435245" cy="36148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2CD6847-10CB-498B-A015-FAC54DFC2E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3837" y="4346001"/>
            <a:ext cx="3514724" cy="903862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vi-VN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5CE2B49-D70E-4930-8CC1-41662DFE35C3}"/>
              </a:ext>
            </a:extLst>
          </p:cNvPr>
          <p:cNvCxnSpPr/>
          <p:nvPr/>
        </p:nvCxnSpPr>
        <p:spPr>
          <a:xfrm>
            <a:off x="385762" y="5943600"/>
            <a:ext cx="1957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30976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5EF795-0C4A-47F7-A316-F5CE88D5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066" cy="68580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1394EA-5628-4343-81B4-CD7A3B34A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588" y="347212"/>
            <a:ext cx="1868703" cy="4706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79BF8D-114A-4CB2-87DD-F43BB2C13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235200"/>
            <a:ext cx="1102995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61683E-499B-4514-ABB9-A8DB1BEBD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9125" y="4714875"/>
            <a:ext cx="110299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28798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07CAD4-1F34-4B38-B808-58EF5F5BB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7066" cy="68580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1394EA-5628-4343-81B4-CD7A3B34A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588" y="347212"/>
            <a:ext cx="1868703" cy="4706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79BF8D-114A-4CB2-87DD-F43BB2C13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235200"/>
            <a:ext cx="1102995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61683E-499B-4514-ABB9-A8DB1BEBD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9125" y="4714875"/>
            <a:ext cx="110299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36344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0E611E-B2BD-4876-85CD-4E7BC71ED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4556A0-66BB-48A2-A8E7-5B8CFD2E3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707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vi-VN" sz="4400" b="0" kern="1200">
          <a:gradFill>
            <a:gsLst>
              <a:gs pos="77000">
                <a:srgbClr val="197060"/>
              </a:gs>
              <a:gs pos="0">
                <a:schemeClr val="accent2"/>
              </a:gs>
              <a:gs pos="22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0E611E-B2BD-4876-85CD-4E7BC71ED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4556A0-66BB-48A2-A8E7-5B8CFD2E3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1392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vi-VN" sz="4400" b="0" kern="1200">
          <a:gradFill>
            <a:gsLst>
              <a:gs pos="77000">
                <a:srgbClr val="197060"/>
              </a:gs>
              <a:gs pos="0">
                <a:schemeClr val="accent2"/>
              </a:gs>
              <a:gs pos="22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9E7B13-958F-4300-94F6-EB655AE20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281C5-3D7A-4BE6-8F89-C0D374AA3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249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400" b="0" kern="1200">
          <a:gradFill>
            <a:gsLst>
              <a:gs pos="77000">
                <a:srgbClr val="197060"/>
              </a:gs>
              <a:gs pos="0">
                <a:schemeClr val="accent2"/>
              </a:gs>
              <a:gs pos="22000">
                <a:schemeClr val="accent2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902EE-7BFE-402D-9312-253824214C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Tên khóa học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3A5FD1-B0C8-4C8F-8E6E-5534B8B509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Tên đơn vị, ngày tháng năm, đối tượng học viên…</a:t>
            </a:r>
          </a:p>
        </p:txBody>
      </p:sp>
    </p:spTree>
    <p:extLst>
      <p:ext uri="{BB962C8B-B14F-4D97-AF65-F5344CB8AC3E}">
        <p14:creationId xmlns:p14="http://schemas.microsoft.com/office/powerpoint/2010/main" val="193695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059"/>
    </mc:Choice>
    <mc:Fallback xmlns="">
      <p:transition spd="slow" advTm="8205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3C5D79-7962-4472-9A7A-EC141F462F7E}"/>
              </a:ext>
            </a:extLst>
          </p:cNvPr>
          <p:cNvSpPr txBox="1"/>
          <p:nvPr/>
        </p:nvSpPr>
        <p:spPr>
          <a:xfrm>
            <a:off x="3152775" y="2569537"/>
            <a:ext cx="5886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>
                <a:gradFill>
                  <a:gsLst>
                    <a:gs pos="0">
                      <a:schemeClr val="accent2"/>
                    </a:gs>
                    <a:gs pos="100000">
                      <a:schemeClr val="accent6"/>
                    </a:gs>
                  </a:gsLst>
                  <a:lin ang="7200000" scaled="0"/>
                </a:gra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544028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68323-2F77-45A8-92D5-1A55ECE3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QUY LỚP HỌC</a:t>
            </a:r>
            <a:endParaRPr lang="vi-VN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16AF6B5E-9C41-48FC-B141-9836A889D4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200" y="1819275"/>
            <a:ext cx="2743200" cy="2743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Business hand with mobile phone . Free Photo">
            <a:extLst>
              <a:ext uri="{FF2B5EF4-FFF2-40B4-BE49-F238E27FC236}">
                <a16:creationId xmlns:a16="http://schemas.microsoft.com/office/drawing/2014/main" id="{169D150C-8D44-4A1C-8CB3-EE63EB8FD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4400" y="1819275"/>
            <a:ext cx="2743200" cy="2743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Job training. new manager boss standing teaching online work with mobile tablet to young intern apprentice learning statistics chart, working at office Premium Photo">
            <a:extLst>
              <a:ext uri="{FF2B5EF4-FFF2-40B4-BE49-F238E27FC236}">
                <a16:creationId xmlns:a16="http://schemas.microsoft.com/office/drawing/2014/main" id="{A5F1E907-8221-456A-9269-A805AF4B62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10600" y="1819275"/>
            <a:ext cx="2743200" cy="2743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1657340-22A7-4497-8E19-141FD5A8E4FC}"/>
              </a:ext>
            </a:extLst>
          </p:cNvPr>
          <p:cNvSpPr/>
          <p:nvPr/>
        </p:nvSpPr>
        <p:spPr>
          <a:xfrm>
            <a:off x="472440" y="4667250"/>
            <a:ext cx="3474720" cy="762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gradFill>
                  <a:gsLst>
                    <a:gs pos="84000">
                      <a:srgbClr val="20935C"/>
                    </a:gs>
                    <a:gs pos="0">
                      <a:schemeClr val="accent6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</a:rPr>
              <a:t>ĐÚNG GIỜ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525532-8AF8-443B-BD6C-95768CA3C084}"/>
              </a:ext>
            </a:extLst>
          </p:cNvPr>
          <p:cNvSpPr/>
          <p:nvPr/>
        </p:nvSpPr>
        <p:spPr>
          <a:xfrm>
            <a:off x="4152900" y="4667250"/>
            <a:ext cx="3886200" cy="762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gradFill>
                  <a:gsLst>
                    <a:gs pos="84000">
                      <a:srgbClr val="20935C"/>
                    </a:gs>
                    <a:gs pos="0">
                      <a:schemeClr val="accent6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</a:rPr>
              <a:t>TẮT CHUÔNG ĐIỆN </a:t>
            </a:r>
            <a:r>
              <a:rPr lang="en-US" sz="2400" dirty="0">
                <a:gradFill>
                  <a:gsLst>
                    <a:gs pos="84000">
                      <a:srgbClr val="20935C"/>
                    </a:gs>
                    <a:gs pos="0">
                      <a:schemeClr val="accent6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</a:rPr>
              <a:t>THOẠI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70FB31-8943-4D47-9C89-3DDD9A4D7D6D}"/>
              </a:ext>
            </a:extLst>
          </p:cNvPr>
          <p:cNvSpPr/>
          <p:nvPr/>
        </p:nvSpPr>
        <p:spPr>
          <a:xfrm>
            <a:off x="8244840" y="4667250"/>
            <a:ext cx="3474720" cy="762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gradFill>
                  <a:gsLst>
                    <a:gs pos="84000">
                      <a:srgbClr val="20935C"/>
                    </a:gs>
                    <a:gs pos="0">
                      <a:schemeClr val="accent6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</a:rPr>
              <a:t>TÍCH CỰC &amp; HIỆU QUẢ</a:t>
            </a:r>
          </a:p>
        </p:txBody>
      </p:sp>
    </p:spTree>
    <p:extLst>
      <p:ext uri="{BB962C8B-B14F-4D97-AF65-F5344CB8AC3E}">
        <p14:creationId xmlns:p14="http://schemas.microsoft.com/office/powerpoint/2010/main" val="169576949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929C7-107E-4F6A-A8F6-88029B2C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MỤC TIÊU KHÓA HỌC</a:t>
            </a:r>
            <a:endParaRPr lang="en-US"/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A213EFFF-C4CD-4311-8493-19753D76371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200" y="2264536"/>
            <a:ext cx="3221785" cy="32218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0B9C2669-8EE5-4BE8-8B50-1FED5468CCD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9072844"/>
              </p:ext>
            </p:extLst>
          </p:nvPr>
        </p:nvGraphicFramePr>
        <p:xfrm>
          <a:off x="4416552" y="1699799"/>
          <a:ext cx="723290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0210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orkplace results professional report accounting during Free Photo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200" y="1864847"/>
            <a:ext cx="3789725" cy="380443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37177368"/>
              </p:ext>
            </p:extLst>
          </p:nvPr>
        </p:nvGraphicFramePr>
        <p:xfrm>
          <a:off x="5305459" y="1371375"/>
          <a:ext cx="6289133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NỘI DUNG KHÓA HỌC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5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6C052652-82F4-4CB9-B3EF-A9DFFCD9EBD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73366441"/>
              </p:ext>
            </p:extLst>
          </p:nvPr>
        </p:nvGraphicFramePr>
        <p:xfrm>
          <a:off x="838200" y="1543050"/>
          <a:ext cx="5407774" cy="4633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Content Placeholder 19" descr="A room filled with furniture and a mirror&#10;&#10;Description generated with very high confidence">
            <a:extLst>
              <a:ext uri="{FF2B5EF4-FFF2-40B4-BE49-F238E27FC236}">
                <a16:creationId xmlns:a16="http://schemas.microsoft.com/office/drawing/2014/main" id="{EBB9F85B-9A49-4E47-8642-275E0850B5E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9916" y="1562100"/>
            <a:ext cx="4013884" cy="3981450"/>
          </a:xfrm>
          <a:prstGeom prst="ellipse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41E626-5121-4E8F-92F7-6700B5D2B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DUNG 1</a:t>
            </a:r>
          </a:p>
        </p:txBody>
      </p:sp>
    </p:spTree>
    <p:extLst>
      <p:ext uri="{BB962C8B-B14F-4D97-AF65-F5344CB8AC3E}">
        <p14:creationId xmlns:p14="http://schemas.microsoft.com/office/powerpoint/2010/main" val="32918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A picture containing iPod&#10;&#10;Description automatically generated">
            <a:extLst>
              <a:ext uri="{FF2B5EF4-FFF2-40B4-BE49-F238E27FC236}">
                <a16:creationId xmlns:a16="http://schemas.microsoft.com/office/drawing/2014/main" id="{3C93D4EB-6ACA-403A-8A00-9D229E44436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253331" y="1825625"/>
            <a:ext cx="4351338" cy="435133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F7A26B-DCFE-40B9-907E-360EE311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NỘI DUNG 2</a:t>
            </a:r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65A2B2F-EC49-4602-96FE-EF2E9331C9F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79227008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435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A26B-DCFE-40B9-907E-360EE311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NỘI DUNG 3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6DF33A-4164-4C68-B16B-4942F87326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Nội dung A</a:t>
            </a:r>
          </a:p>
          <a:p>
            <a:r>
              <a:rPr lang="en-US"/>
              <a:t>Nội dung B</a:t>
            </a:r>
          </a:p>
          <a:p>
            <a:r>
              <a:rPr lang="en-US"/>
              <a:t>Nội dung C</a:t>
            </a:r>
          </a:p>
          <a:p>
            <a:r>
              <a:rPr lang="en-US"/>
              <a:t>Nội dung D</a:t>
            </a:r>
          </a:p>
          <a:p>
            <a:r>
              <a:rPr lang="en-US"/>
              <a:t>Nội dung E</a:t>
            </a:r>
          </a:p>
          <a:p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0D80477-4331-42AC-8975-794E22D6636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80738430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728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BÀI TẬP, THẢO LUẬN </a:t>
            </a:r>
            <a:r>
              <a:rPr lang="en-US" sz="1600"/>
              <a:t>(NẾU CÓ)</a:t>
            </a:r>
          </a:p>
        </p:txBody>
      </p:sp>
    </p:spTree>
    <p:extLst>
      <p:ext uri="{BB962C8B-B14F-4D97-AF65-F5344CB8AC3E}">
        <p14:creationId xmlns:p14="http://schemas.microsoft.com/office/powerpoint/2010/main" val="299809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74FBAF15-CF3A-4F42-A665-2929A2EAC2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40676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779B4A0-A4F9-4845-8D28-8F6A9C4FB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TÓM TẮT NỘI DUNG KHÓA HỌC</a:t>
            </a:r>
          </a:p>
        </p:txBody>
      </p:sp>
    </p:spTree>
    <p:extLst>
      <p:ext uri="{BB962C8B-B14F-4D97-AF65-F5344CB8AC3E}">
        <p14:creationId xmlns:p14="http://schemas.microsoft.com/office/powerpoint/2010/main" val="14872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VPBank Learning Gradient">
  <a:themeElements>
    <a:clrScheme name="Custom 2">
      <a:dk1>
        <a:sysClr val="windowText" lastClr="000000"/>
      </a:dk1>
      <a:lt1>
        <a:sysClr val="window" lastClr="FFFFFF"/>
      </a:lt1>
      <a:dk2>
        <a:srgbClr val="225877"/>
      </a:dk2>
      <a:lt2>
        <a:srgbClr val="E7E6E6"/>
      </a:lt2>
      <a:accent1>
        <a:srgbClr val="EC121A"/>
      </a:accent1>
      <a:accent2>
        <a:srgbClr val="1FB14F"/>
      </a:accent2>
      <a:accent3>
        <a:srgbClr val="20995A"/>
      </a:accent3>
      <a:accent4>
        <a:srgbClr val="218065"/>
      </a:accent4>
      <a:accent5>
        <a:srgbClr val="21716C"/>
      </a:accent5>
      <a:accent6>
        <a:srgbClr val="225877"/>
      </a:accent6>
      <a:hlink>
        <a:srgbClr val="218065"/>
      </a:hlink>
      <a:folHlink>
        <a:srgbClr val="1FB14F"/>
      </a:folHlink>
    </a:clrScheme>
    <a:fontScheme name="Segoe Mix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PBank Learning Gradient" id="{1C0A6E57-4541-46CB-A1D9-331F91879DAA}" vid="{64F523B3-1082-414B-B1E7-4ADB98529BB0}"/>
    </a:ext>
  </a:extLst>
</a:theme>
</file>

<file path=ppt/theme/theme2.xml><?xml version="1.0" encoding="utf-8"?>
<a:theme xmlns:a="http://schemas.openxmlformats.org/drawingml/2006/main" name="Title and section">
  <a:themeElements>
    <a:clrScheme name="VPBank Final">
      <a:dk1>
        <a:sysClr val="windowText" lastClr="000000"/>
      </a:dk1>
      <a:lt1>
        <a:sysClr val="window" lastClr="FFFFFF"/>
      </a:lt1>
      <a:dk2>
        <a:srgbClr val="225877"/>
      </a:dk2>
      <a:lt2>
        <a:srgbClr val="E7E6E6"/>
      </a:lt2>
      <a:accent1>
        <a:srgbClr val="EC121A"/>
      </a:accent1>
      <a:accent2>
        <a:srgbClr val="1FB14F"/>
      </a:accent2>
      <a:accent3>
        <a:srgbClr val="20995A"/>
      </a:accent3>
      <a:accent4>
        <a:srgbClr val="218065"/>
      </a:accent4>
      <a:accent5>
        <a:srgbClr val="21716C"/>
      </a:accent5>
      <a:accent6>
        <a:srgbClr val="225877"/>
      </a:accent6>
      <a:hlink>
        <a:srgbClr val="218065"/>
      </a:hlink>
      <a:folHlink>
        <a:srgbClr val="1FB14F"/>
      </a:folHlink>
    </a:clrScheme>
    <a:fontScheme name="Segoe Mix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VPBank Final">
      <a:dk1>
        <a:sysClr val="windowText" lastClr="000000"/>
      </a:dk1>
      <a:lt1>
        <a:sysClr val="window" lastClr="FFFFFF"/>
      </a:lt1>
      <a:dk2>
        <a:srgbClr val="225877"/>
      </a:dk2>
      <a:lt2>
        <a:srgbClr val="E7E6E6"/>
      </a:lt2>
      <a:accent1>
        <a:srgbClr val="EC121A"/>
      </a:accent1>
      <a:accent2>
        <a:srgbClr val="1FB14F"/>
      </a:accent2>
      <a:accent3>
        <a:srgbClr val="20995A"/>
      </a:accent3>
      <a:accent4>
        <a:srgbClr val="218065"/>
      </a:accent4>
      <a:accent5>
        <a:srgbClr val="21716C"/>
      </a:accent5>
      <a:accent6>
        <a:srgbClr val="225877"/>
      </a:accent6>
      <a:hlink>
        <a:srgbClr val="218065"/>
      </a:hlink>
      <a:folHlink>
        <a:srgbClr val="1FB14F"/>
      </a:folHlink>
    </a:clrScheme>
    <a:fontScheme name="Segoe Mix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011DE6F226DA49A76B1C7D7ED0F84A" ma:contentTypeVersion="19" ma:contentTypeDescription="Create a new document." ma:contentTypeScope="" ma:versionID="7aee762d352908b057a2b6d64eca7a77">
  <xsd:schema xmlns:xsd="http://www.w3.org/2001/XMLSchema" xmlns:xs="http://www.w3.org/2001/XMLSchema" xmlns:p="http://schemas.microsoft.com/office/2006/metadata/properties" xmlns:ns2="4941db08-391f-4c39-80f3-047bb1b558d3" xmlns:ns3="88f127c2-d269-4ebb-b9b6-d4084bad9650" targetNamespace="http://schemas.microsoft.com/office/2006/metadata/properties" ma:root="true" ma:fieldsID="84bd376ae24c32c0288c2ba8180468e7" ns2:_="" ns3:_="">
    <xsd:import namespace="4941db08-391f-4c39-80f3-047bb1b558d3"/>
    <xsd:import namespace="88f127c2-d269-4ebb-b9b6-d4084bad96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41db08-391f-4c39-80f3-047bb1b558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bc18ca0-9ce7-4b3d-b510-552b6ed263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127c2-d269-4ebb-b9b6-d4084bad965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bef2f98-8555-46d6-9f44-2149422f1786}" ma:internalName="TaxCatchAll" ma:showField="CatchAllData" ma:web="88f127c2-d269-4ebb-b9b6-d4084bad96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941db08-391f-4c39-80f3-047bb1b558d3">
      <Terms xmlns="http://schemas.microsoft.com/office/infopath/2007/PartnerControls"/>
    </lcf76f155ced4ddcb4097134ff3c332f>
    <TaxCatchAll xmlns="88f127c2-d269-4ebb-b9b6-d4084bad965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5420EC-6890-4C15-821D-D1FDA0DC1872}"/>
</file>

<file path=customXml/itemProps2.xml><?xml version="1.0" encoding="utf-8"?>
<ds:datastoreItem xmlns:ds="http://schemas.openxmlformats.org/officeDocument/2006/customXml" ds:itemID="{0A77D211-7710-44F1-99DE-B297BA1CB7D4}">
  <ds:schemaRefs>
    <ds:schemaRef ds:uri="http://schemas.microsoft.com/office/2006/metadata/properties"/>
    <ds:schemaRef ds:uri="http://schemas.microsoft.com/office/infopath/2007/PartnerControls"/>
    <ds:schemaRef ds:uri="4941db08-391f-4c39-80f3-047bb1b558d3"/>
    <ds:schemaRef ds:uri="88f127c2-d269-4ebb-b9b6-d4084bad9650"/>
  </ds:schemaRefs>
</ds:datastoreItem>
</file>

<file path=customXml/itemProps3.xml><?xml version="1.0" encoding="utf-8"?>
<ds:datastoreItem xmlns:ds="http://schemas.openxmlformats.org/officeDocument/2006/customXml" ds:itemID="{B1A851D5-922F-4014-9162-E7464AF8AA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VPBank Learning Gradient</Template>
  <TotalTime>630</TotalTime>
  <Words>376</Words>
  <Application>Microsoft Office PowerPoint</Application>
  <PresentationFormat>Widescreen</PresentationFormat>
  <Paragraphs>69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Segoe UI</vt:lpstr>
      <vt:lpstr>Segoe UI Light</vt:lpstr>
      <vt:lpstr>VPBank Learning Gradient</vt:lpstr>
      <vt:lpstr>Title and section</vt:lpstr>
      <vt:lpstr>Custom Design</vt:lpstr>
      <vt:lpstr>Tên khóa học</vt:lpstr>
      <vt:lpstr>NỘI QUY LỚP HỌC</vt:lpstr>
      <vt:lpstr>MỤC TIÊU KHÓA HỌC</vt:lpstr>
      <vt:lpstr>NỘI DUNG KHÓA HỌC</vt:lpstr>
      <vt:lpstr>NỘI DUNG 1</vt:lpstr>
      <vt:lpstr>NỘI DUNG 2</vt:lpstr>
      <vt:lpstr>NỘI DUNG 3</vt:lpstr>
      <vt:lpstr>BÀI TẬP, THẢO LUẬN (NẾU CÓ)</vt:lpstr>
      <vt:lpstr>TÓM TẮT NỘI DUNG KHÓA HỌC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MANAGEMENT SYSTEM</dc:title>
  <dc:creator>Nam Le</dc:creator>
  <cp:lastModifiedBy>Anh Chu Duc (HR - LA)</cp:lastModifiedBy>
  <cp:revision>26</cp:revision>
  <dcterms:created xsi:type="dcterms:W3CDTF">2018-11-06T17:35:01Z</dcterms:created>
  <dcterms:modified xsi:type="dcterms:W3CDTF">2025-08-29T07:51:10Z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0x01010049011DE6F226DA49A76B1C7D7ED0F84A</vt:lpwstr>
  </property>
  <property fmtid="{D5CDD505-2E9C-101B-9397-08002B2CF9AE}" pid="3" name="MediaServiceImageTags">
    <vt:lpwstr/>
  </property>
</Properties>
</file>