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4"/>
  </p:sldMasterIdLst>
  <p:notesMasterIdLst>
    <p:notesMasterId r:id="rId15"/>
  </p:notesMasterIdLst>
  <p:sldIdLst>
    <p:sldId id="262" r:id="rId5"/>
    <p:sldId id="269" r:id="rId6"/>
    <p:sldId id="257" r:id="rId7"/>
    <p:sldId id="274" r:id="rId8"/>
    <p:sldId id="258" r:id="rId9"/>
    <p:sldId id="259" r:id="rId10"/>
    <p:sldId id="260" r:id="rId11"/>
    <p:sldId id="273" r:id="rId12"/>
    <p:sldId id="261" r:id="rId13"/>
    <p:sldId id="265" r:id="rId14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782" autoAdjust="0"/>
  </p:normalViewPr>
  <p:slideViewPr>
    <p:cSldViewPr snapToGrid="0" showGuides="1">
      <p:cViewPr varScale="1">
        <p:scale>
          <a:sx n="64" d="100"/>
          <a:sy n="64" d="100"/>
        </p:scale>
        <p:origin x="1768" y="272"/>
      </p:cViewPr>
      <p:guideLst>
        <p:guide orient="horz" pos="22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h Chu Duc (HR - LA)" userId="518e463d-06b6-40d7-aa71-9581b8d76a60" providerId="ADAL" clId="{42AAD3F3-8EA5-4307-8B69-23FA9D3EFE78}"/>
    <pc:docChg chg="modSld">
      <pc:chgData name="Anh Chu Duc (HR - LA)" userId="518e463d-06b6-40d7-aa71-9581b8d76a60" providerId="ADAL" clId="{42AAD3F3-8EA5-4307-8B69-23FA9D3EFE78}" dt="2025-08-29T07:51:37.615" v="0" actId="20577"/>
      <pc:docMkLst>
        <pc:docMk/>
      </pc:docMkLst>
      <pc:sldChg chg="modNotesTx">
        <pc:chgData name="Anh Chu Duc (HR - LA)" userId="518e463d-06b6-40d7-aa71-9581b8d76a60" providerId="ADAL" clId="{42AAD3F3-8EA5-4307-8B69-23FA9D3EFE78}" dt="2025-08-29T07:51:37.615" v="0" actId="20577"/>
        <pc:sldMkLst>
          <pc:docMk/>
          <pc:sldMk cId="4198665015" sldId="262"/>
        </pc:sldMkLst>
      </pc:sldChg>
    </pc:docChg>
  </pc:docChgLst>
  <pc:docChgLst>
    <pc:chgData name="Anh Chu Duc (HR - LA)" userId="518e463d-06b6-40d7-aa71-9581b8d76a60" providerId="ADAL" clId="{0F60877A-45AF-4019-93F2-659F0DC445AE}"/>
    <pc:docChg chg="custSel modSld">
      <pc:chgData name="Anh Chu Duc (HR - LA)" userId="518e463d-06b6-40d7-aa71-9581b8d76a60" providerId="ADAL" clId="{0F60877A-45AF-4019-93F2-659F0DC445AE}" dt="2021-05-10T04:38:03.995" v="1"/>
      <pc:docMkLst>
        <pc:docMk/>
      </pc:docMkLst>
      <pc:sldChg chg="addSp delSp modSp mod">
        <pc:chgData name="Anh Chu Duc (HR - LA)" userId="518e463d-06b6-40d7-aa71-9581b8d76a60" providerId="ADAL" clId="{0F60877A-45AF-4019-93F2-659F0DC445AE}" dt="2021-05-10T04:38:03.995" v="1"/>
        <pc:sldMkLst>
          <pc:docMk/>
          <pc:sldMk cId="3356300428" sldId="265"/>
        </pc:sldMkLst>
      </pc:sldChg>
    </pc:docChg>
  </pc:docChgLst>
</pc:chgInfo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87D61-CB41-4437-BC13-8D9040F2D202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B3AF1A3-3321-4FFD-8772-45AF8D1AB4BE}">
      <dgm:prSet phldrT="[Text]" custT="1"/>
      <dgm:spPr/>
      <dgm:t>
        <a:bodyPr/>
        <a:lstStyle/>
        <a:p>
          <a:r>
            <a:rPr lang="en-US" sz="1800"/>
            <a:t>MỤC TIÊU 1</a:t>
          </a:r>
        </a:p>
      </dgm:t>
    </dgm:pt>
    <dgm:pt modelId="{3326B59B-9D2E-423D-8A00-016E2ACD60C7}" type="parTrans" cxnId="{1BDB4D00-C00A-44DE-91D9-C759E2B34A58}">
      <dgm:prSet/>
      <dgm:spPr/>
      <dgm:t>
        <a:bodyPr/>
        <a:lstStyle/>
        <a:p>
          <a:endParaRPr lang="en-US" sz="1800"/>
        </a:p>
      </dgm:t>
    </dgm:pt>
    <dgm:pt modelId="{EB04F40F-273E-4D3E-A28B-5EDEF624B2A8}" type="sibTrans" cxnId="{1BDB4D00-C00A-44DE-91D9-C759E2B34A58}">
      <dgm:prSet/>
      <dgm:spPr/>
      <dgm:t>
        <a:bodyPr/>
        <a:lstStyle/>
        <a:p>
          <a:endParaRPr lang="en-US" sz="1800"/>
        </a:p>
      </dgm:t>
    </dgm:pt>
    <dgm:pt modelId="{8616C218-288D-4814-AD18-139C6BF8236D}">
      <dgm:prSet phldrT="[Text]" custT="1"/>
      <dgm:spPr/>
      <dgm:t>
        <a:bodyPr/>
        <a:lstStyle/>
        <a:p>
          <a:r>
            <a:rPr lang="en-US" sz="1800"/>
            <a:t>MỤC TIÊU 2</a:t>
          </a:r>
        </a:p>
      </dgm:t>
    </dgm:pt>
    <dgm:pt modelId="{B3616380-070C-4F04-8E89-373229C9142E}" type="parTrans" cxnId="{B23623FE-3F8E-400D-BE09-3573387C6EEB}">
      <dgm:prSet/>
      <dgm:spPr/>
      <dgm:t>
        <a:bodyPr/>
        <a:lstStyle/>
        <a:p>
          <a:endParaRPr lang="en-US" sz="1800"/>
        </a:p>
      </dgm:t>
    </dgm:pt>
    <dgm:pt modelId="{B63B438C-36C5-499A-8E27-ABD26C9D25C6}" type="sibTrans" cxnId="{B23623FE-3F8E-400D-BE09-3573387C6EEB}">
      <dgm:prSet/>
      <dgm:spPr/>
      <dgm:t>
        <a:bodyPr/>
        <a:lstStyle/>
        <a:p>
          <a:endParaRPr lang="en-US" sz="1800"/>
        </a:p>
      </dgm:t>
    </dgm:pt>
    <dgm:pt modelId="{A093E16F-B63B-483E-B488-E7C8E59271ED}">
      <dgm:prSet phldrT="[Text]" custT="1"/>
      <dgm:spPr/>
      <dgm:t>
        <a:bodyPr/>
        <a:lstStyle/>
        <a:p>
          <a:r>
            <a:rPr lang="en-US" sz="1800"/>
            <a:t>MỤC TIÊU 3</a:t>
          </a:r>
        </a:p>
      </dgm:t>
    </dgm:pt>
    <dgm:pt modelId="{37C03644-D638-4802-AAD0-34CA0182F4F6}" type="parTrans" cxnId="{E4679DF7-B246-4294-B863-7F90B5A6E4FC}">
      <dgm:prSet/>
      <dgm:spPr/>
      <dgm:t>
        <a:bodyPr/>
        <a:lstStyle/>
        <a:p>
          <a:endParaRPr lang="en-US" sz="1800"/>
        </a:p>
      </dgm:t>
    </dgm:pt>
    <dgm:pt modelId="{16A7BFF0-1C31-49DE-BA21-FB064037E514}" type="sibTrans" cxnId="{E4679DF7-B246-4294-B863-7F90B5A6E4FC}">
      <dgm:prSet/>
      <dgm:spPr/>
      <dgm:t>
        <a:bodyPr/>
        <a:lstStyle/>
        <a:p>
          <a:endParaRPr lang="en-US" sz="1800"/>
        </a:p>
      </dgm:t>
    </dgm:pt>
    <dgm:pt modelId="{710D5942-3F50-44EA-A741-28F1E6C62F5C}">
      <dgm:prSet phldrT="[Text]" custT="1"/>
      <dgm:spPr/>
      <dgm:t>
        <a:bodyPr/>
        <a:lstStyle/>
        <a:p>
          <a:r>
            <a:rPr lang="en-US" sz="1800"/>
            <a:t>MỤC TIÊU 4</a:t>
          </a:r>
        </a:p>
      </dgm:t>
    </dgm:pt>
    <dgm:pt modelId="{88890FB5-B9D5-4995-870B-CAD497F979BA}" type="parTrans" cxnId="{76CD4044-6495-4407-B1C0-E251243C17E4}">
      <dgm:prSet/>
      <dgm:spPr/>
      <dgm:t>
        <a:bodyPr/>
        <a:lstStyle/>
        <a:p>
          <a:endParaRPr lang="en-US" sz="1800"/>
        </a:p>
      </dgm:t>
    </dgm:pt>
    <dgm:pt modelId="{73E22DE3-B264-450A-9645-6B454895485F}" type="sibTrans" cxnId="{76CD4044-6495-4407-B1C0-E251243C17E4}">
      <dgm:prSet/>
      <dgm:spPr/>
      <dgm:t>
        <a:bodyPr/>
        <a:lstStyle/>
        <a:p>
          <a:endParaRPr lang="en-US" sz="1800"/>
        </a:p>
      </dgm:t>
    </dgm:pt>
    <dgm:pt modelId="{11B5AE6D-6B7F-4270-95E0-025C8FBDDCC2}" type="pres">
      <dgm:prSet presAssocID="{EFE87D61-CB41-4437-BC13-8D9040F2D202}" presName="Name0" presStyleCnt="0">
        <dgm:presLayoutVars>
          <dgm:chMax val="7"/>
          <dgm:chPref val="7"/>
          <dgm:dir/>
        </dgm:presLayoutVars>
      </dgm:prSet>
      <dgm:spPr/>
    </dgm:pt>
    <dgm:pt modelId="{3CE06C15-626C-48EC-AD96-CFF402520721}" type="pres">
      <dgm:prSet presAssocID="{EFE87D61-CB41-4437-BC13-8D9040F2D202}" presName="Name1" presStyleCnt="0"/>
      <dgm:spPr/>
    </dgm:pt>
    <dgm:pt modelId="{E4C30B9D-C367-43BC-94A4-A96DA1BB57F9}" type="pres">
      <dgm:prSet presAssocID="{EFE87D61-CB41-4437-BC13-8D9040F2D202}" presName="cycle" presStyleCnt="0"/>
      <dgm:spPr/>
    </dgm:pt>
    <dgm:pt modelId="{0B202C3D-BB62-4562-8A0C-75EF2D0DEA9E}" type="pres">
      <dgm:prSet presAssocID="{EFE87D61-CB41-4437-BC13-8D9040F2D202}" presName="srcNode" presStyleLbl="node1" presStyleIdx="0" presStyleCnt="4"/>
      <dgm:spPr/>
    </dgm:pt>
    <dgm:pt modelId="{B17F0CD6-AB41-4D73-8626-C2714A0BAD49}" type="pres">
      <dgm:prSet presAssocID="{EFE87D61-CB41-4437-BC13-8D9040F2D202}" presName="conn" presStyleLbl="parChTrans1D2" presStyleIdx="0" presStyleCnt="1"/>
      <dgm:spPr/>
    </dgm:pt>
    <dgm:pt modelId="{036F6C54-025E-492C-BD8F-E2F6E0498C47}" type="pres">
      <dgm:prSet presAssocID="{EFE87D61-CB41-4437-BC13-8D9040F2D202}" presName="extraNode" presStyleLbl="node1" presStyleIdx="0" presStyleCnt="4"/>
      <dgm:spPr/>
    </dgm:pt>
    <dgm:pt modelId="{02783B91-326B-4CD0-9233-F8A343430D48}" type="pres">
      <dgm:prSet presAssocID="{EFE87D61-CB41-4437-BC13-8D9040F2D202}" presName="dstNode" presStyleLbl="node1" presStyleIdx="0" presStyleCnt="4"/>
      <dgm:spPr/>
    </dgm:pt>
    <dgm:pt modelId="{0D05E452-F35A-4920-A515-3C6A06455EC9}" type="pres">
      <dgm:prSet presAssocID="{1B3AF1A3-3321-4FFD-8772-45AF8D1AB4BE}" presName="text_1" presStyleLbl="node1" presStyleIdx="0" presStyleCnt="4">
        <dgm:presLayoutVars>
          <dgm:bulletEnabled val="1"/>
        </dgm:presLayoutVars>
      </dgm:prSet>
      <dgm:spPr/>
    </dgm:pt>
    <dgm:pt modelId="{F2E77BC1-D642-4142-8F2B-22080E2C14F6}" type="pres">
      <dgm:prSet presAssocID="{1B3AF1A3-3321-4FFD-8772-45AF8D1AB4BE}" presName="accent_1" presStyleCnt="0"/>
      <dgm:spPr/>
    </dgm:pt>
    <dgm:pt modelId="{B8BBE28B-FED5-4726-8F19-7E3359109C89}" type="pres">
      <dgm:prSet presAssocID="{1B3AF1A3-3321-4FFD-8772-45AF8D1AB4BE}" presName="accentRepeatNode" presStyleLbl="solidFgAcc1" presStyleIdx="0" presStyleCnt="4"/>
      <dgm:spPr/>
    </dgm:pt>
    <dgm:pt modelId="{F25B360B-F072-4CA5-948A-00F286B01F65}" type="pres">
      <dgm:prSet presAssocID="{8616C218-288D-4814-AD18-139C6BF8236D}" presName="text_2" presStyleLbl="node1" presStyleIdx="1" presStyleCnt="4">
        <dgm:presLayoutVars>
          <dgm:bulletEnabled val="1"/>
        </dgm:presLayoutVars>
      </dgm:prSet>
      <dgm:spPr/>
    </dgm:pt>
    <dgm:pt modelId="{5053D2B8-C2B4-4EBA-B8D8-511C34271C45}" type="pres">
      <dgm:prSet presAssocID="{8616C218-288D-4814-AD18-139C6BF8236D}" presName="accent_2" presStyleCnt="0"/>
      <dgm:spPr/>
    </dgm:pt>
    <dgm:pt modelId="{E4622073-4857-48E2-8364-9829D1168ECE}" type="pres">
      <dgm:prSet presAssocID="{8616C218-288D-4814-AD18-139C6BF8236D}" presName="accentRepeatNode" presStyleLbl="solidFgAcc1" presStyleIdx="1" presStyleCnt="4"/>
      <dgm:spPr/>
    </dgm:pt>
    <dgm:pt modelId="{0C8A2E13-6933-4C7A-94CB-65FE862B4439}" type="pres">
      <dgm:prSet presAssocID="{A093E16F-B63B-483E-B488-E7C8E59271ED}" presName="text_3" presStyleLbl="node1" presStyleIdx="2" presStyleCnt="4">
        <dgm:presLayoutVars>
          <dgm:bulletEnabled val="1"/>
        </dgm:presLayoutVars>
      </dgm:prSet>
      <dgm:spPr/>
    </dgm:pt>
    <dgm:pt modelId="{786C8DA9-BCAE-4955-A47B-09098FD9F215}" type="pres">
      <dgm:prSet presAssocID="{A093E16F-B63B-483E-B488-E7C8E59271ED}" presName="accent_3" presStyleCnt="0"/>
      <dgm:spPr/>
    </dgm:pt>
    <dgm:pt modelId="{487EAD2C-E46E-4597-82D9-A45A5457B9C0}" type="pres">
      <dgm:prSet presAssocID="{A093E16F-B63B-483E-B488-E7C8E59271ED}" presName="accentRepeatNode" presStyleLbl="solidFgAcc1" presStyleIdx="2" presStyleCnt="4"/>
      <dgm:spPr/>
    </dgm:pt>
    <dgm:pt modelId="{5E4DA0D6-B371-4ADD-8275-AA5ACB7F68BD}" type="pres">
      <dgm:prSet presAssocID="{710D5942-3F50-44EA-A741-28F1E6C62F5C}" presName="text_4" presStyleLbl="node1" presStyleIdx="3" presStyleCnt="4">
        <dgm:presLayoutVars>
          <dgm:bulletEnabled val="1"/>
        </dgm:presLayoutVars>
      </dgm:prSet>
      <dgm:spPr/>
    </dgm:pt>
    <dgm:pt modelId="{C4F331FB-74F5-4205-AAFB-5BE10E2CF85B}" type="pres">
      <dgm:prSet presAssocID="{710D5942-3F50-44EA-A741-28F1E6C62F5C}" presName="accent_4" presStyleCnt="0"/>
      <dgm:spPr/>
    </dgm:pt>
    <dgm:pt modelId="{56E2000B-D446-455D-B01B-CB305E315F94}" type="pres">
      <dgm:prSet presAssocID="{710D5942-3F50-44EA-A741-28F1E6C62F5C}" presName="accentRepeatNode" presStyleLbl="solidFgAcc1" presStyleIdx="3" presStyleCnt="4"/>
      <dgm:spPr/>
    </dgm:pt>
  </dgm:ptLst>
  <dgm:cxnLst>
    <dgm:cxn modelId="{1BDB4D00-C00A-44DE-91D9-C759E2B34A58}" srcId="{EFE87D61-CB41-4437-BC13-8D9040F2D202}" destId="{1B3AF1A3-3321-4FFD-8772-45AF8D1AB4BE}" srcOrd="0" destOrd="0" parTransId="{3326B59B-9D2E-423D-8A00-016E2ACD60C7}" sibTransId="{EB04F40F-273E-4D3E-A28B-5EDEF624B2A8}"/>
    <dgm:cxn modelId="{B403B315-A63B-4C4F-8659-D5E48AA33648}" type="presOf" srcId="{1B3AF1A3-3321-4FFD-8772-45AF8D1AB4BE}" destId="{0D05E452-F35A-4920-A515-3C6A06455EC9}" srcOrd="0" destOrd="0" presId="urn:microsoft.com/office/officeart/2008/layout/VerticalCurvedList"/>
    <dgm:cxn modelId="{53CA4D36-CC91-42C2-B68F-F35354F5D17C}" type="presOf" srcId="{A093E16F-B63B-483E-B488-E7C8E59271ED}" destId="{0C8A2E13-6933-4C7A-94CB-65FE862B4439}" srcOrd="0" destOrd="0" presId="urn:microsoft.com/office/officeart/2008/layout/VerticalCurvedList"/>
    <dgm:cxn modelId="{EAF1C95C-EFC4-49C1-821F-75CD18B6D87B}" type="presOf" srcId="{EFE87D61-CB41-4437-BC13-8D9040F2D202}" destId="{11B5AE6D-6B7F-4270-95E0-025C8FBDDCC2}" srcOrd="0" destOrd="0" presId="urn:microsoft.com/office/officeart/2008/layout/VerticalCurvedList"/>
    <dgm:cxn modelId="{76CD4044-6495-4407-B1C0-E251243C17E4}" srcId="{EFE87D61-CB41-4437-BC13-8D9040F2D202}" destId="{710D5942-3F50-44EA-A741-28F1E6C62F5C}" srcOrd="3" destOrd="0" parTransId="{88890FB5-B9D5-4995-870B-CAD497F979BA}" sibTransId="{73E22DE3-B264-450A-9645-6B454895485F}"/>
    <dgm:cxn modelId="{7B0BB479-8503-4084-A761-C237FB498B70}" type="presOf" srcId="{EB04F40F-273E-4D3E-A28B-5EDEF624B2A8}" destId="{B17F0CD6-AB41-4D73-8626-C2714A0BAD49}" srcOrd="0" destOrd="0" presId="urn:microsoft.com/office/officeart/2008/layout/VerticalCurvedList"/>
    <dgm:cxn modelId="{FF656FA5-92E6-4A63-AC1C-4B2C952A0588}" type="presOf" srcId="{710D5942-3F50-44EA-A741-28F1E6C62F5C}" destId="{5E4DA0D6-B371-4ADD-8275-AA5ACB7F68BD}" srcOrd="0" destOrd="0" presId="urn:microsoft.com/office/officeart/2008/layout/VerticalCurvedList"/>
    <dgm:cxn modelId="{B43737D2-B50E-440D-82C4-7F907BA3A7C8}" type="presOf" srcId="{8616C218-288D-4814-AD18-139C6BF8236D}" destId="{F25B360B-F072-4CA5-948A-00F286B01F65}" srcOrd="0" destOrd="0" presId="urn:microsoft.com/office/officeart/2008/layout/VerticalCurvedList"/>
    <dgm:cxn modelId="{E4679DF7-B246-4294-B863-7F90B5A6E4FC}" srcId="{EFE87D61-CB41-4437-BC13-8D9040F2D202}" destId="{A093E16F-B63B-483E-B488-E7C8E59271ED}" srcOrd="2" destOrd="0" parTransId="{37C03644-D638-4802-AAD0-34CA0182F4F6}" sibTransId="{16A7BFF0-1C31-49DE-BA21-FB064037E514}"/>
    <dgm:cxn modelId="{B23623FE-3F8E-400D-BE09-3573387C6EEB}" srcId="{EFE87D61-CB41-4437-BC13-8D9040F2D202}" destId="{8616C218-288D-4814-AD18-139C6BF8236D}" srcOrd="1" destOrd="0" parTransId="{B3616380-070C-4F04-8E89-373229C9142E}" sibTransId="{B63B438C-36C5-499A-8E27-ABD26C9D25C6}"/>
    <dgm:cxn modelId="{40AEBC89-B629-480E-B570-96B222D1668F}" type="presParOf" srcId="{11B5AE6D-6B7F-4270-95E0-025C8FBDDCC2}" destId="{3CE06C15-626C-48EC-AD96-CFF402520721}" srcOrd="0" destOrd="0" presId="urn:microsoft.com/office/officeart/2008/layout/VerticalCurvedList"/>
    <dgm:cxn modelId="{65E3FCAF-D499-416D-9617-C28AB2CE3EC0}" type="presParOf" srcId="{3CE06C15-626C-48EC-AD96-CFF402520721}" destId="{E4C30B9D-C367-43BC-94A4-A96DA1BB57F9}" srcOrd="0" destOrd="0" presId="urn:microsoft.com/office/officeart/2008/layout/VerticalCurvedList"/>
    <dgm:cxn modelId="{66A498F6-EB8E-4198-8125-D697B7E48158}" type="presParOf" srcId="{E4C30B9D-C367-43BC-94A4-A96DA1BB57F9}" destId="{0B202C3D-BB62-4562-8A0C-75EF2D0DEA9E}" srcOrd="0" destOrd="0" presId="urn:microsoft.com/office/officeart/2008/layout/VerticalCurvedList"/>
    <dgm:cxn modelId="{588BEC0B-547A-4A5A-94D6-C3424F24CEE6}" type="presParOf" srcId="{E4C30B9D-C367-43BC-94A4-A96DA1BB57F9}" destId="{B17F0CD6-AB41-4D73-8626-C2714A0BAD49}" srcOrd="1" destOrd="0" presId="urn:microsoft.com/office/officeart/2008/layout/VerticalCurvedList"/>
    <dgm:cxn modelId="{37E10293-6A82-4E47-8ADC-220C614CB08E}" type="presParOf" srcId="{E4C30B9D-C367-43BC-94A4-A96DA1BB57F9}" destId="{036F6C54-025E-492C-BD8F-E2F6E0498C47}" srcOrd="2" destOrd="0" presId="urn:microsoft.com/office/officeart/2008/layout/VerticalCurvedList"/>
    <dgm:cxn modelId="{A68152F5-AC18-4F9B-8E96-1CD268257C1A}" type="presParOf" srcId="{E4C30B9D-C367-43BC-94A4-A96DA1BB57F9}" destId="{02783B91-326B-4CD0-9233-F8A343430D48}" srcOrd="3" destOrd="0" presId="urn:microsoft.com/office/officeart/2008/layout/VerticalCurvedList"/>
    <dgm:cxn modelId="{0241539A-707B-4951-9514-573687E7D661}" type="presParOf" srcId="{3CE06C15-626C-48EC-AD96-CFF402520721}" destId="{0D05E452-F35A-4920-A515-3C6A06455EC9}" srcOrd="1" destOrd="0" presId="urn:microsoft.com/office/officeart/2008/layout/VerticalCurvedList"/>
    <dgm:cxn modelId="{80DF1E72-981E-40AD-A35C-5546C1ECF4CC}" type="presParOf" srcId="{3CE06C15-626C-48EC-AD96-CFF402520721}" destId="{F2E77BC1-D642-4142-8F2B-22080E2C14F6}" srcOrd="2" destOrd="0" presId="urn:microsoft.com/office/officeart/2008/layout/VerticalCurvedList"/>
    <dgm:cxn modelId="{9606B658-6217-4417-ADA7-A25D8765475A}" type="presParOf" srcId="{F2E77BC1-D642-4142-8F2B-22080E2C14F6}" destId="{B8BBE28B-FED5-4726-8F19-7E3359109C89}" srcOrd="0" destOrd="0" presId="urn:microsoft.com/office/officeart/2008/layout/VerticalCurvedList"/>
    <dgm:cxn modelId="{9C06B39F-2D33-4BDC-AF99-C4BCCC35F979}" type="presParOf" srcId="{3CE06C15-626C-48EC-AD96-CFF402520721}" destId="{F25B360B-F072-4CA5-948A-00F286B01F65}" srcOrd="3" destOrd="0" presId="urn:microsoft.com/office/officeart/2008/layout/VerticalCurvedList"/>
    <dgm:cxn modelId="{FC0F2340-4972-49D5-981E-B796299D09DF}" type="presParOf" srcId="{3CE06C15-626C-48EC-AD96-CFF402520721}" destId="{5053D2B8-C2B4-4EBA-B8D8-511C34271C45}" srcOrd="4" destOrd="0" presId="urn:microsoft.com/office/officeart/2008/layout/VerticalCurvedList"/>
    <dgm:cxn modelId="{7E5652BD-7625-449E-B57B-B6324CDBEC06}" type="presParOf" srcId="{5053D2B8-C2B4-4EBA-B8D8-511C34271C45}" destId="{E4622073-4857-48E2-8364-9829D1168ECE}" srcOrd="0" destOrd="0" presId="urn:microsoft.com/office/officeart/2008/layout/VerticalCurvedList"/>
    <dgm:cxn modelId="{94150504-F721-458C-990C-6A414B01349B}" type="presParOf" srcId="{3CE06C15-626C-48EC-AD96-CFF402520721}" destId="{0C8A2E13-6933-4C7A-94CB-65FE862B4439}" srcOrd="5" destOrd="0" presId="urn:microsoft.com/office/officeart/2008/layout/VerticalCurvedList"/>
    <dgm:cxn modelId="{B86E69BD-E87D-4BA8-9278-BB711FF3854B}" type="presParOf" srcId="{3CE06C15-626C-48EC-AD96-CFF402520721}" destId="{786C8DA9-BCAE-4955-A47B-09098FD9F215}" srcOrd="6" destOrd="0" presId="urn:microsoft.com/office/officeart/2008/layout/VerticalCurvedList"/>
    <dgm:cxn modelId="{2F123831-5FF5-44D5-A9DC-8D6879A4313B}" type="presParOf" srcId="{786C8DA9-BCAE-4955-A47B-09098FD9F215}" destId="{487EAD2C-E46E-4597-82D9-A45A5457B9C0}" srcOrd="0" destOrd="0" presId="urn:microsoft.com/office/officeart/2008/layout/VerticalCurvedList"/>
    <dgm:cxn modelId="{BBA83BF9-838E-4911-90BC-BF38F2C3FE3F}" type="presParOf" srcId="{3CE06C15-626C-48EC-AD96-CFF402520721}" destId="{5E4DA0D6-B371-4ADD-8275-AA5ACB7F68BD}" srcOrd="7" destOrd="0" presId="urn:microsoft.com/office/officeart/2008/layout/VerticalCurvedList"/>
    <dgm:cxn modelId="{75848556-BE79-4CBA-A30D-FDA637D3F494}" type="presParOf" srcId="{3CE06C15-626C-48EC-AD96-CFF402520721}" destId="{C4F331FB-74F5-4205-AAFB-5BE10E2CF85B}" srcOrd="8" destOrd="0" presId="urn:microsoft.com/office/officeart/2008/layout/VerticalCurvedList"/>
    <dgm:cxn modelId="{290883D8-283A-4C1C-BC3F-544D7D9AD89C}" type="presParOf" srcId="{C4F331FB-74F5-4205-AAFB-5BE10E2CF85B}" destId="{56E2000B-D446-455D-B01B-CB305E315F9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33F358-9802-41AE-AB98-A8DECD40D6F2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3CC70DD-6C0F-4913-94CC-D2E30FCCB670}">
      <dgm:prSet phldrT="[Text]" custT="1"/>
      <dgm:spPr/>
      <dgm:t>
        <a:bodyPr/>
        <a:lstStyle/>
        <a:p>
          <a:r>
            <a:rPr lang="en-US" sz="2800" b="1"/>
            <a:t>1</a:t>
          </a:r>
        </a:p>
      </dgm:t>
    </dgm:pt>
    <dgm:pt modelId="{F62DCF91-C716-4C63-8B1F-DAE422990C8B}" type="parTrans" cxnId="{C8CB6CBB-D840-4B1F-BD77-9C7A1B9F9E08}">
      <dgm:prSet/>
      <dgm:spPr/>
      <dgm:t>
        <a:bodyPr/>
        <a:lstStyle/>
        <a:p>
          <a:endParaRPr lang="en-US"/>
        </a:p>
      </dgm:t>
    </dgm:pt>
    <dgm:pt modelId="{C62D47E8-8857-4D1D-8768-E1504BE71478}" type="sibTrans" cxnId="{C8CB6CBB-D840-4B1F-BD77-9C7A1B9F9E08}">
      <dgm:prSet/>
      <dgm:spPr/>
      <dgm:t>
        <a:bodyPr/>
        <a:lstStyle/>
        <a:p>
          <a:endParaRPr lang="en-US"/>
        </a:p>
      </dgm:t>
    </dgm:pt>
    <dgm:pt modelId="{68A1A6A9-FCAE-4463-B7A7-BA1274503803}">
      <dgm:prSet phldrT="[Text]"/>
      <dgm:spPr/>
      <dgm:t>
        <a:bodyPr/>
        <a:lstStyle/>
        <a:p>
          <a:pPr>
            <a:buNone/>
          </a:pPr>
          <a:r>
            <a:rPr lang="en-US"/>
            <a:t>Nội dung 1</a:t>
          </a:r>
        </a:p>
      </dgm:t>
    </dgm:pt>
    <dgm:pt modelId="{C6531434-20BD-4FFB-8DD4-FF0A6275CA7D}" type="parTrans" cxnId="{B17B8B73-9F91-461F-8455-5B6285624669}">
      <dgm:prSet/>
      <dgm:spPr/>
      <dgm:t>
        <a:bodyPr/>
        <a:lstStyle/>
        <a:p>
          <a:endParaRPr lang="en-US"/>
        </a:p>
      </dgm:t>
    </dgm:pt>
    <dgm:pt modelId="{3296D732-F993-46B5-815C-C99A8EB9B378}" type="sibTrans" cxnId="{B17B8B73-9F91-461F-8455-5B6285624669}">
      <dgm:prSet/>
      <dgm:spPr/>
      <dgm:t>
        <a:bodyPr/>
        <a:lstStyle/>
        <a:p>
          <a:endParaRPr lang="en-US"/>
        </a:p>
      </dgm:t>
    </dgm:pt>
    <dgm:pt modelId="{8BD6233F-EB34-444D-84A2-97A79E739545}">
      <dgm:prSet phldrT="[Text]" custT="1"/>
      <dgm:spPr/>
      <dgm:t>
        <a:bodyPr/>
        <a:lstStyle/>
        <a:p>
          <a:r>
            <a:rPr lang="en-US" sz="2800" b="1"/>
            <a:t>2</a:t>
          </a:r>
        </a:p>
      </dgm:t>
    </dgm:pt>
    <dgm:pt modelId="{BFE37B75-CCB6-4AE3-ACDC-9A2A09805C63}" type="parTrans" cxnId="{03562790-903F-4AC0-A80D-26D9596B8CE9}">
      <dgm:prSet/>
      <dgm:spPr/>
      <dgm:t>
        <a:bodyPr/>
        <a:lstStyle/>
        <a:p>
          <a:endParaRPr lang="en-US"/>
        </a:p>
      </dgm:t>
    </dgm:pt>
    <dgm:pt modelId="{AFA1C6B7-92C0-4D1B-A602-0AD1B508E529}" type="sibTrans" cxnId="{03562790-903F-4AC0-A80D-26D9596B8CE9}">
      <dgm:prSet/>
      <dgm:spPr/>
      <dgm:t>
        <a:bodyPr/>
        <a:lstStyle/>
        <a:p>
          <a:endParaRPr lang="en-US"/>
        </a:p>
      </dgm:t>
    </dgm:pt>
    <dgm:pt modelId="{0C0ACE5D-5611-46E2-96DA-4118CB0B9C8D}">
      <dgm:prSet phldrT="[Text]"/>
      <dgm:spPr/>
      <dgm:t>
        <a:bodyPr/>
        <a:lstStyle/>
        <a:p>
          <a:pPr>
            <a:buNone/>
          </a:pPr>
          <a:r>
            <a:rPr lang="en-US"/>
            <a:t>Nội dung 2</a:t>
          </a:r>
        </a:p>
      </dgm:t>
    </dgm:pt>
    <dgm:pt modelId="{9CAA3306-6B68-458B-8066-0B4656561B63}" type="parTrans" cxnId="{95A5431B-9675-47EE-8C4C-951AD0E01B4F}">
      <dgm:prSet/>
      <dgm:spPr/>
      <dgm:t>
        <a:bodyPr/>
        <a:lstStyle/>
        <a:p>
          <a:endParaRPr lang="en-US"/>
        </a:p>
      </dgm:t>
    </dgm:pt>
    <dgm:pt modelId="{C79BB1D2-F890-41E1-B27C-C1ADAFE2EE1C}" type="sibTrans" cxnId="{95A5431B-9675-47EE-8C4C-951AD0E01B4F}">
      <dgm:prSet/>
      <dgm:spPr/>
      <dgm:t>
        <a:bodyPr/>
        <a:lstStyle/>
        <a:p>
          <a:endParaRPr lang="en-US"/>
        </a:p>
      </dgm:t>
    </dgm:pt>
    <dgm:pt modelId="{7D391297-49CC-457A-968C-53C1B5337E2B}">
      <dgm:prSet phldrT="[Text]" custT="1"/>
      <dgm:spPr/>
      <dgm:t>
        <a:bodyPr/>
        <a:lstStyle/>
        <a:p>
          <a:r>
            <a:rPr lang="en-US" sz="2800" b="1"/>
            <a:t>3</a:t>
          </a:r>
        </a:p>
      </dgm:t>
    </dgm:pt>
    <dgm:pt modelId="{DC6C9432-95AC-4427-98BE-792F7A422ECB}" type="parTrans" cxnId="{A235822C-FE8F-414B-994F-F96D0FB98C6B}">
      <dgm:prSet/>
      <dgm:spPr/>
      <dgm:t>
        <a:bodyPr/>
        <a:lstStyle/>
        <a:p>
          <a:endParaRPr lang="en-US"/>
        </a:p>
      </dgm:t>
    </dgm:pt>
    <dgm:pt modelId="{75092F0C-2F21-447A-8921-DEE095A5A007}" type="sibTrans" cxnId="{A235822C-FE8F-414B-994F-F96D0FB98C6B}">
      <dgm:prSet/>
      <dgm:spPr/>
      <dgm:t>
        <a:bodyPr/>
        <a:lstStyle/>
        <a:p>
          <a:endParaRPr lang="en-US"/>
        </a:p>
      </dgm:t>
    </dgm:pt>
    <dgm:pt modelId="{34AB88EA-8681-402F-8431-A669B79FB7A8}">
      <dgm:prSet phldrT="[Text]"/>
      <dgm:spPr/>
      <dgm:t>
        <a:bodyPr/>
        <a:lstStyle/>
        <a:p>
          <a:pPr>
            <a:buNone/>
          </a:pPr>
          <a:r>
            <a:rPr lang="en-US"/>
            <a:t>Nội dung 3</a:t>
          </a:r>
        </a:p>
      </dgm:t>
    </dgm:pt>
    <dgm:pt modelId="{6CFD2B74-4ACE-4107-89F3-56C2BD154C8F}" type="parTrans" cxnId="{9174BB06-733D-4C78-950D-F6001D8681E1}">
      <dgm:prSet/>
      <dgm:spPr/>
      <dgm:t>
        <a:bodyPr/>
        <a:lstStyle/>
        <a:p>
          <a:endParaRPr lang="en-US"/>
        </a:p>
      </dgm:t>
    </dgm:pt>
    <dgm:pt modelId="{39A7FCB5-905B-4CD9-8E9C-C45EA5A545DB}" type="sibTrans" cxnId="{9174BB06-733D-4C78-950D-F6001D8681E1}">
      <dgm:prSet/>
      <dgm:spPr/>
      <dgm:t>
        <a:bodyPr/>
        <a:lstStyle/>
        <a:p>
          <a:endParaRPr lang="en-US"/>
        </a:p>
      </dgm:t>
    </dgm:pt>
    <dgm:pt modelId="{DBDCEAF9-EA78-4603-ADEF-052523029E76}">
      <dgm:prSet custT="1"/>
      <dgm:spPr/>
      <dgm:t>
        <a:bodyPr/>
        <a:lstStyle/>
        <a:p>
          <a:r>
            <a:rPr lang="en-US" sz="2800" b="1"/>
            <a:t>4</a:t>
          </a:r>
        </a:p>
      </dgm:t>
    </dgm:pt>
    <dgm:pt modelId="{7AF665F2-62A9-480E-9016-F72DE2C86240}" type="parTrans" cxnId="{6060D4E7-A005-49D7-98A6-C7090189CDA6}">
      <dgm:prSet/>
      <dgm:spPr/>
      <dgm:t>
        <a:bodyPr/>
        <a:lstStyle/>
        <a:p>
          <a:endParaRPr lang="en-US"/>
        </a:p>
      </dgm:t>
    </dgm:pt>
    <dgm:pt modelId="{1DD3BF37-2A5E-4C73-BEC7-A5D40E8499CD}" type="sibTrans" cxnId="{6060D4E7-A005-49D7-98A6-C7090189CDA6}">
      <dgm:prSet/>
      <dgm:spPr/>
      <dgm:t>
        <a:bodyPr/>
        <a:lstStyle/>
        <a:p>
          <a:endParaRPr lang="en-US"/>
        </a:p>
      </dgm:t>
    </dgm:pt>
    <dgm:pt modelId="{73D92927-3EEE-4D03-AAC2-FB55741E747A}">
      <dgm:prSet/>
      <dgm:spPr/>
      <dgm:t>
        <a:bodyPr/>
        <a:lstStyle/>
        <a:p>
          <a:pPr>
            <a:buNone/>
          </a:pPr>
          <a:r>
            <a:rPr lang="en-US"/>
            <a:t>Nội dung 4</a:t>
          </a:r>
        </a:p>
      </dgm:t>
    </dgm:pt>
    <dgm:pt modelId="{776D6E45-AFDC-4A46-A7F1-FA767D2AFD58}" type="parTrans" cxnId="{135581C4-CD06-4337-8F17-8377E11AD724}">
      <dgm:prSet/>
      <dgm:spPr/>
      <dgm:t>
        <a:bodyPr/>
        <a:lstStyle/>
        <a:p>
          <a:endParaRPr lang="en-US"/>
        </a:p>
      </dgm:t>
    </dgm:pt>
    <dgm:pt modelId="{E694AF9D-8AB8-443F-AC38-1E36420F5FEA}" type="sibTrans" cxnId="{135581C4-CD06-4337-8F17-8377E11AD724}">
      <dgm:prSet/>
      <dgm:spPr/>
      <dgm:t>
        <a:bodyPr/>
        <a:lstStyle/>
        <a:p>
          <a:endParaRPr lang="en-US"/>
        </a:p>
      </dgm:t>
    </dgm:pt>
    <dgm:pt modelId="{7FAB7345-5AAC-476B-878A-1E44DEE923F1}">
      <dgm:prSet custT="1"/>
      <dgm:spPr/>
      <dgm:t>
        <a:bodyPr/>
        <a:lstStyle/>
        <a:p>
          <a:r>
            <a:rPr lang="en-US" sz="2800" b="1"/>
            <a:t>5</a:t>
          </a:r>
        </a:p>
      </dgm:t>
    </dgm:pt>
    <dgm:pt modelId="{D60CE3F5-745B-4BFB-8A9B-EEF89708AB51}" type="parTrans" cxnId="{6813C3BE-F32F-4E1A-ACCC-B3DD3F0BB34B}">
      <dgm:prSet/>
      <dgm:spPr/>
      <dgm:t>
        <a:bodyPr/>
        <a:lstStyle/>
        <a:p>
          <a:endParaRPr lang="en-US"/>
        </a:p>
      </dgm:t>
    </dgm:pt>
    <dgm:pt modelId="{8624BE7D-7AC0-4AA7-AFDA-588407BE2119}" type="sibTrans" cxnId="{6813C3BE-F32F-4E1A-ACCC-B3DD3F0BB34B}">
      <dgm:prSet/>
      <dgm:spPr/>
      <dgm:t>
        <a:bodyPr/>
        <a:lstStyle/>
        <a:p>
          <a:endParaRPr lang="en-US"/>
        </a:p>
      </dgm:t>
    </dgm:pt>
    <dgm:pt modelId="{742C36B1-F7F2-4931-AE30-08CCBDF81789}">
      <dgm:prSet/>
      <dgm:spPr/>
      <dgm:t>
        <a:bodyPr/>
        <a:lstStyle/>
        <a:p>
          <a:pPr>
            <a:buNone/>
          </a:pPr>
          <a:r>
            <a:rPr lang="en-US"/>
            <a:t>Nội dung 5</a:t>
          </a:r>
        </a:p>
      </dgm:t>
    </dgm:pt>
    <dgm:pt modelId="{1B7D6B22-2F90-4C26-A9D6-A17ECF9BC265}" type="parTrans" cxnId="{F0A03F48-9012-4654-992A-15643A1AAA56}">
      <dgm:prSet/>
      <dgm:spPr/>
      <dgm:t>
        <a:bodyPr/>
        <a:lstStyle/>
        <a:p>
          <a:endParaRPr lang="en-US"/>
        </a:p>
      </dgm:t>
    </dgm:pt>
    <dgm:pt modelId="{41547889-30C6-47E9-AA81-27FB5A6D6225}" type="sibTrans" cxnId="{F0A03F48-9012-4654-992A-15643A1AAA56}">
      <dgm:prSet/>
      <dgm:spPr/>
      <dgm:t>
        <a:bodyPr/>
        <a:lstStyle/>
        <a:p>
          <a:endParaRPr lang="en-US"/>
        </a:p>
      </dgm:t>
    </dgm:pt>
    <dgm:pt modelId="{E74800DD-5153-4E99-9DE6-A9FD71463A0A}" type="pres">
      <dgm:prSet presAssocID="{E033F358-9802-41AE-AB98-A8DECD40D6F2}" presName="linearFlow" presStyleCnt="0">
        <dgm:presLayoutVars>
          <dgm:dir/>
          <dgm:animLvl val="lvl"/>
          <dgm:resizeHandles val="exact"/>
        </dgm:presLayoutVars>
      </dgm:prSet>
      <dgm:spPr/>
    </dgm:pt>
    <dgm:pt modelId="{FA78C1B0-E846-4A62-A790-156BAA59CD2D}" type="pres">
      <dgm:prSet presAssocID="{73CC70DD-6C0F-4913-94CC-D2E30FCCB670}" presName="composite" presStyleCnt="0"/>
      <dgm:spPr/>
    </dgm:pt>
    <dgm:pt modelId="{E640860F-0639-4455-9D61-EF02EF3C0A19}" type="pres">
      <dgm:prSet presAssocID="{73CC70DD-6C0F-4913-94CC-D2E30FCCB670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C292F6CF-8146-4DE2-A712-3CBEE0ECFC58}" type="pres">
      <dgm:prSet presAssocID="{73CC70DD-6C0F-4913-94CC-D2E30FCCB670}" presName="descendantText" presStyleLbl="alignAcc1" presStyleIdx="0" presStyleCnt="5" custLinFactNeighborX="0" custLinFactNeighborY="1959">
        <dgm:presLayoutVars>
          <dgm:bulletEnabled val="1"/>
        </dgm:presLayoutVars>
      </dgm:prSet>
      <dgm:spPr/>
    </dgm:pt>
    <dgm:pt modelId="{956B080A-1444-4C3C-98B5-2006A89FA9B0}" type="pres">
      <dgm:prSet presAssocID="{C62D47E8-8857-4D1D-8768-E1504BE71478}" presName="sp" presStyleCnt="0"/>
      <dgm:spPr/>
    </dgm:pt>
    <dgm:pt modelId="{678D53D6-7C4E-455C-9A57-FA91240DD292}" type="pres">
      <dgm:prSet presAssocID="{8BD6233F-EB34-444D-84A2-97A79E739545}" presName="composite" presStyleCnt="0"/>
      <dgm:spPr/>
    </dgm:pt>
    <dgm:pt modelId="{B15EE4BE-4366-4ED1-8E3C-53EFF016FFE7}" type="pres">
      <dgm:prSet presAssocID="{8BD6233F-EB34-444D-84A2-97A79E739545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9C0E2567-F65F-4F39-92AE-F9CF767DEAF8}" type="pres">
      <dgm:prSet presAssocID="{8BD6233F-EB34-444D-84A2-97A79E739545}" presName="descendantText" presStyleLbl="alignAcc1" presStyleIdx="1" presStyleCnt="5">
        <dgm:presLayoutVars>
          <dgm:bulletEnabled val="1"/>
        </dgm:presLayoutVars>
      </dgm:prSet>
      <dgm:spPr/>
    </dgm:pt>
    <dgm:pt modelId="{6930B029-2E28-4316-9D8C-7C4226F150B5}" type="pres">
      <dgm:prSet presAssocID="{AFA1C6B7-92C0-4D1B-A602-0AD1B508E529}" presName="sp" presStyleCnt="0"/>
      <dgm:spPr/>
    </dgm:pt>
    <dgm:pt modelId="{E89291BB-676E-47AE-9BE7-AB206F43FA56}" type="pres">
      <dgm:prSet presAssocID="{7D391297-49CC-457A-968C-53C1B5337E2B}" presName="composite" presStyleCnt="0"/>
      <dgm:spPr/>
    </dgm:pt>
    <dgm:pt modelId="{31470299-C274-4FFB-9B49-7BFFB467D603}" type="pres">
      <dgm:prSet presAssocID="{7D391297-49CC-457A-968C-53C1B5337E2B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D6E3C408-F745-4476-AE48-996E704C737F}" type="pres">
      <dgm:prSet presAssocID="{7D391297-49CC-457A-968C-53C1B5337E2B}" presName="descendantText" presStyleLbl="alignAcc1" presStyleIdx="2" presStyleCnt="5">
        <dgm:presLayoutVars>
          <dgm:bulletEnabled val="1"/>
        </dgm:presLayoutVars>
      </dgm:prSet>
      <dgm:spPr/>
    </dgm:pt>
    <dgm:pt modelId="{FA7E330C-5286-49C1-B120-7CDEDB13FC1F}" type="pres">
      <dgm:prSet presAssocID="{75092F0C-2F21-447A-8921-DEE095A5A007}" presName="sp" presStyleCnt="0"/>
      <dgm:spPr/>
    </dgm:pt>
    <dgm:pt modelId="{91BA2C75-87F7-4F99-AF0B-7B8AA80C8C5B}" type="pres">
      <dgm:prSet presAssocID="{DBDCEAF9-EA78-4603-ADEF-052523029E76}" presName="composite" presStyleCnt="0"/>
      <dgm:spPr/>
    </dgm:pt>
    <dgm:pt modelId="{73F34462-AF5B-4160-88EF-D0D217035518}" type="pres">
      <dgm:prSet presAssocID="{DBDCEAF9-EA78-4603-ADEF-052523029E76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04F2F1E0-C21D-4EBC-AA1F-0EB75B3B4073}" type="pres">
      <dgm:prSet presAssocID="{DBDCEAF9-EA78-4603-ADEF-052523029E76}" presName="descendantText" presStyleLbl="alignAcc1" presStyleIdx="3" presStyleCnt="5">
        <dgm:presLayoutVars>
          <dgm:bulletEnabled val="1"/>
        </dgm:presLayoutVars>
      </dgm:prSet>
      <dgm:spPr/>
    </dgm:pt>
    <dgm:pt modelId="{99928235-E5BD-4694-8788-94606B6C5314}" type="pres">
      <dgm:prSet presAssocID="{1DD3BF37-2A5E-4C73-BEC7-A5D40E8499CD}" presName="sp" presStyleCnt="0"/>
      <dgm:spPr/>
    </dgm:pt>
    <dgm:pt modelId="{16582EF3-54E2-497A-9D1A-349FDBDA677A}" type="pres">
      <dgm:prSet presAssocID="{7FAB7345-5AAC-476B-878A-1E44DEE923F1}" presName="composite" presStyleCnt="0"/>
      <dgm:spPr/>
    </dgm:pt>
    <dgm:pt modelId="{0054DEC5-C1EC-4A9A-A3E8-CAF5B289968D}" type="pres">
      <dgm:prSet presAssocID="{7FAB7345-5AAC-476B-878A-1E44DEE923F1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AFE8CB15-EA54-463D-B77C-9F6811FA0EC2}" type="pres">
      <dgm:prSet presAssocID="{7FAB7345-5AAC-476B-878A-1E44DEE923F1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FFC49C03-0F6C-4295-90E0-23CFF5DB9655}" type="presOf" srcId="{8BD6233F-EB34-444D-84A2-97A79E739545}" destId="{B15EE4BE-4366-4ED1-8E3C-53EFF016FFE7}" srcOrd="0" destOrd="0" presId="urn:microsoft.com/office/officeart/2005/8/layout/chevron2"/>
    <dgm:cxn modelId="{9174BB06-733D-4C78-950D-F6001D8681E1}" srcId="{7D391297-49CC-457A-968C-53C1B5337E2B}" destId="{34AB88EA-8681-402F-8431-A669B79FB7A8}" srcOrd="0" destOrd="0" parTransId="{6CFD2B74-4ACE-4107-89F3-56C2BD154C8F}" sibTransId="{39A7FCB5-905B-4CD9-8E9C-C45EA5A545DB}"/>
    <dgm:cxn modelId="{43981412-D227-49F2-8BC2-E42040541F93}" type="presOf" srcId="{7FAB7345-5AAC-476B-878A-1E44DEE923F1}" destId="{0054DEC5-C1EC-4A9A-A3E8-CAF5B289968D}" srcOrd="0" destOrd="0" presId="urn:microsoft.com/office/officeart/2005/8/layout/chevron2"/>
    <dgm:cxn modelId="{259D5716-8B06-48AB-87CF-60E8C798F294}" type="presOf" srcId="{34AB88EA-8681-402F-8431-A669B79FB7A8}" destId="{D6E3C408-F745-4476-AE48-996E704C737F}" srcOrd="0" destOrd="0" presId="urn:microsoft.com/office/officeart/2005/8/layout/chevron2"/>
    <dgm:cxn modelId="{95A5431B-9675-47EE-8C4C-951AD0E01B4F}" srcId="{8BD6233F-EB34-444D-84A2-97A79E739545}" destId="{0C0ACE5D-5611-46E2-96DA-4118CB0B9C8D}" srcOrd="0" destOrd="0" parTransId="{9CAA3306-6B68-458B-8066-0B4656561B63}" sibTransId="{C79BB1D2-F890-41E1-B27C-C1ADAFE2EE1C}"/>
    <dgm:cxn modelId="{A235822C-FE8F-414B-994F-F96D0FB98C6B}" srcId="{E033F358-9802-41AE-AB98-A8DECD40D6F2}" destId="{7D391297-49CC-457A-968C-53C1B5337E2B}" srcOrd="2" destOrd="0" parTransId="{DC6C9432-95AC-4427-98BE-792F7A422ECB}" sibTransId="{75092F0C-2F21-447A-8921-DEE095A5A007}"/>
    <dgm:cxn modelId="{16F6AF33-38BD-42F6-B2AA-D856DA38F600}" type="presOf" srcId="{73CC70DD-6C0F-4913-94CC-D2E30FCCB670}" destId="{E640860F-0639-4455-9D61-EF02EF3C0A19}" srcOrd="0" destOrd="0" presId="urn:microsoft.com/office/officeart/2005/8/layout/chevron2"/>
    <dgm:cxn modelId="{EC89545B-492C-4A82-A84B-2667998C1DE9}" type="presOf" srcId="{73D92927-3EEE-4D03-AAC2-FB55741E747A}" destId="{04F2F1E0-C21D-4EBC-AA1F-0EB75B3B4073}" srcOrd="0" destOrd="0" presId="urn:microsoft.com/office/officeart/2005/8/layout/chevron2"/>
    <dgm:cxn modelId="{EBBEAC5E-2029-461B-8C6B-5F58088BE75A}" type="presOf" srcId="{742C36B1-F7F2-4931-AE30-08CCBDF81789}" destId="{AFE8CB15-EA54-463D-B77C-9F6811FA0EC2}" srcOrd="0" destOrd="0" presId="urn:microsoft.com/office/officeart/2005/8/layout/chevron2"/>
    <dgm:cxn modelId="{F0A03F48-9012-4654-992A-15643A1AAA56}" srcId="{7FAB7345-5AAC-476B-878A-1E44DEE923F1}" destId="{742C36B1-F7F2-4931-AE30-08CCBDF81789}" srcOrd="0" destOrd="0" parTransId="{1B7D6B22-2F90-4C26-A9D6-A17ECF9BC265}" sibTransId="{41547889-30C6-47E9-AA81-27FB5A6D6225}"/>
    <dgm:cxn modelId="{B17B8B73-9F91-461F-8455-5B6285624669}" srcId="{73CC70DD-6C0F-4913-94CC-D2E30FCCB670}" destId="{68A1A6A9-FCAE-4463-B7A7-BA1274503803}" srcOrd="0" destOrd="0" parTransId="{C6531434-20BD-4FFB-8DD4-FF0A6275CA7D}" sibTransId="{3296D732-F993-46B5-815C-C99A8EB9B378}"/>
    <dgm:cxn modelId="{2C63AF75-192C-44F1-9D1B-492FA0A5B461}" type="presOf" srcId="{DBDCEAF9-EA78-4603-ADEF-052523029E76}" destId="{73F34462-AF5B-4160-88EF-D0D217035518}" srcOrd="0" destOrd="0" presId="urn:microsoft.com/office/officeart/2005/8/layout/chevron2"/>
    <dgm:cxn modelId="{03562790-903F-4AC0-A80D-26D9596B8CE9}" srcId="{E033F358-9802-41AE-AB98-A8DECD40D6F2}" destId="{8BD6233F-EB34-444D-84A2-97A79E739545}" srcOrd="1" destOrd="0" parTransId="{BFE37B75-CCB6-4AE3-ACDC-9A2A09805C63}" sibTransId="{AFA1C6B7-92C0-4D1B-A602-0AD1B508E529}"/>
    <dgm:cxn modelId="{3A0A7C93-B5F0-475D-A368-A7CB25C04C9B}" type="presOf" srcId="{7D391297-49CC-457A-968C-53C1B5337E2B}" destId="{31470299-C274-4FFB-9B49-7BFFB467D603}" srcOrd="0" destOrd="0" presId="urn:microsoft.com/office/officeart/2005/8/layout/chevron2"/>
    <dgm:cxn modelId="{733C04A2-2675-4002-8E7D-65032F322C71}" type="presOf" srcId="{E033F358-9802-41AE-AB98-A8DECD40D6F2}" destId="{E74800DD-5153-4E99-9DE6-A9FD71463A0A}" srcOrd="0" destOrd="0" presId="urn:microsoft.com/office/officeart/2005/8/layout/chevron2"/>
    <dgm:cxn modelId="{C8CB6CBB-D840-4B1F-BD77-9C7A1B9F9E08}" srcId="{E033F358-9802-41AE-AB98-A8DECD40D6F2}" destId="{73CC70DD-6C0F-4913-94CC-D2E30FCCB670}" srcOrd="0" destOrd="0" parTransId="{F62DCF91-C716-4C63-8B1F-DAE422990C8B}" sibTransId="{C62D47E8-8857-4D1D-8768-E1504BE71478}"/>
    <dgm:cxn modelId="{6813C3BE-F32F-4E1A-ACCC-B3DD3F0BB34B}" srcId="{E033F358-9802-41AE-AB98-A8DECD40D6F2}" destId="{7FAB7345-5AAC-476B-878A-1E44DEE923F1}" srcOrd="4" destOrd="0" parTransId="{D60CE3F5-745B-4BFB-8A9B-EEF89708AB51}" sibTransId="{8624BE7D-7AC0-4AA7-AFDA-588407BE2119}"/>
    <dgm:cxn modelId="{135581C4-CD06-4337-8F17-8377E11AD724}" srcId="{DBDCEAF9-EA78-4603-ADEF-052523029E76}" destId="{73D92927-3EEE-4D03-AAC2-FB55741E747A}" srcOrd="0" destOrd="0" parTransId="{776D6E45-AFDC-4A46-A7F1-FA767D2AFD58}" sibTransId="{E694AF9D-8AB8-443F-AC38-1E36420F5FEA}"/>
    <dgm:cxn modelId="{B1C439D4-0188-412A-8DD3-1635C70217E7}" type="presOf" srcId="{0C0ACE5D-5611-46E2-96DA-4118CB0B9C8D}" destId="{9C0E2567-F65F-4F39-92AE-F9CF767DEAF8}" srcOrd="0" destOrd="0" presId="urn:microsoft.com/office/officeart/2005/8/layout/chevron2"/>
    <dgm:cxn modelId="{51E716D9-9492-4A18-A6CD-252713BF9215}" type="presOf" srcId="{68A1A6A9-FCAE-4463-B7A7-BA1274503803}" destId="{C292F6CF-8146-4DE2-A712-3CBEE0ECFC58}" srcOrd="0" destOrd="0" presId="urn:microsoft.com/office/officeart/2005/8/layout/chevron2"/>
    <dgm:cxn modelId="{6060D4E7-A005-49D7-98A6-C7090189CDA6}" srcId="{E033F358-9802-41AE-AB98-A8DECD40D6F2}" destId="{DBDCEAF9-EA78-4603-ADEF-052523029E76}" srcOrd="3" destOrd="0" parTransId="{7AF665F2-62A9-480E-9016-F72DE2C86240}" sibTransId="{1DD3BF37-2A5E-4C73-BEC7-A5D40E8499CD}"/>
    <dgm:cxn modelId="{90F65E20-FEE8-4D9B-98D4-492EA8968071}" type="presParOf" srcId="{E74800DD-5153-4E99-9DE6-A9FD71463A0A}" destId="{FA78C1B0-E846-4A62-A790-156BAA59CD2D}" srcOrd="0" destOrd="0" presId="urn:microsoft.com/office/officeart/2005/8/layout/chevron2"/>
    <dgm:cxn modelId="{5DEA54FC-3BF2-4187-9D58-2BF090EB9CC8}" type="presParOf" srcId="{FA78C1B0-E846-4A62-A790-156BAA59CD2D}" destId="{E640860F-0639-4455-9D61-EF02EF3C0A19}" srcOrd="0" destOrd="0" presId="urn:microsoft.com/office/officeart/2005/8/layout/chevron2"/>
    <dgm:cxn modelId="{7DA1A177-AC78-4D02-B33B-C6B1F76A1240}" type="presParOf" srcId="{FA78C1B0-E846-4A62-A790-156BAA59CD2D}" destId="{C292F6CF-8146-4DE2-A712-3CBEE0ECFC58}" srcOrd="1" destOrd="0" presId="urn:microsoft.com/office/officeart/2005/8/layout/chevron2"/>
    <dgm:cxn modelId="{0026C395-4CDD-4A3C-AABF-D061C3708DAD}" type="presParOf" srcId="{E74800DD-5153-4E99-9DE6-A9FD71463A0A}" destId="{956B080A-1444-4C3C-98B5-2006A89FA9B0}" srcOrd="1" destOrd="0" presId="urn:microsoft.com/office/officeart/2005/8/layout/chevron2"/>
    <dgm:cxn modelId="{FD2703FE-023B-4BC6-A4BE-4706C96F1F74}" type="presParOf" srcId="{E74800DD-5153-4E99-9DE6-A9FD71463A0A}" destId="{678D53D6-7C4E-455C-9A57-FA91240DD292}" srcOrd="2" destOrd="0" presId="urn:microsoft.com/office/officeart/2005/8/layout/chevron2"/>
    <dgm:cxn modelId="{812CCF4A-24BE-4BF1-94DE-4AD945A4D392}" type="presParOf" srcId="{678D53D6-7C4E-455C-9A57-FA91240DD292}" destId="{B15EE4BE-4366-4ED1-8E3C-53EFF016FFE7}" srcOrd="0" destOrd="0" presId="urn:microsoft.com/office/officeart/2005/8/layout/chevron2"/>
    <dgm:cxn modelId="{EB86CA56-1349-4DD7-9378-E0AC9C0688C2}" type="presParOf" srcId="{678D53D6-7C4E-455C-9A57-FA91240DD292}" destId="{9C0E2567-F65F-4F39-92AE-F9CF767DEAF8}" srcOrd="1" destOrd="0" presId="urn:microsoft.com/office/officeart/2005/8/layout/chevron2"/>
    <dgm:cxn modelId="{DCB14DF3-1947-4657-AF64-A6C7AA8482BF}" type="presParOf" srcId="{E74800DD-5153-4E99-9DE6-A9FD71463A0A}" destId="{6930B029-2E28-4316-9D8C-7C4226F150B5}" srcOrd="3" destOrd="0" presId="urn:microsoft.com/office/officeart/2005/8/layout/chevron2"/>
    <dgm:cxn modelId="{B897B8D9-B96E-4FFF-8E17-D5C87E3BE070}" type="presParOf" srcId="{E74800DD-5153-4E99-9DE6-A9FD71463A0A}" destId="{E89291BB-676E-47AE-9BE7-AB206F43FA56}" srcOrd="4" destOrd="0" presId="urn:microsoft.com/office/officeart/2005/8/layout/chevron2"/>
    <dgm:cxn modelId="{79E842C7-CC35-4E7E-80B3-3D2270FD893A}" type="presParOf" srcId="{E89291BB-676E-47AE-9BE7-AB206F43FA56}" destId="{31470299-C274-4FFB-9B49-7BFFB467D603}" srcOrd="0" destOrd="0" presId="urn:microsoft.com/office/officeart/2005/8/layout/chevron2"/>
    <dgm:cxn modelId="{E46E04C8-6E10-4526-BCCD-45C4A6CFDB54}" type="presParOf" srcId="{E89291BB-676E-47AE-9BE7-AB206F43FA56}" destId="{D6E3C408-F745-4476-AE48-996E704C737F}" srcOrd="1" destOrd="0" presId="urn:microsoft.com/office/officeart/2005/8/layout/chevron2"/>
    <dgm:cxn modelId="{FD298D48-EFE7-4D13-BAA1-EBF5C5DF801B}" type="presParOf" srcId="{E74800DD-5153-4E99-9DE6-A9FD71463A0A}" destId="{FA7E330C-5286-49C1-B120-7CDEDB13FC1F}" srcOrd="5" destOrd="0" presId="urn:microsoft.com/office/officeart/2005/8/layout/chevron2"/>
    <dgm:cxn modelId="{6A9BEBFE-A77C-4CDA-BEA8-DD1C0071951F}" type="presParOf" srcId="{E74800DD-5153-4E99-9DE6-A9FD71463A0A}" destId="{91BA2C75-87F7-4F99-AF0B-7B8AA80C8C5B}" srcOrd="6" destOrd="0" presId="urn:microsoft.com/office/officeart/2005/8/layout/chevron2"/>
    <dgm:cxn modelId="{B8FF27BF-40C9-4407-8C19-936E3596B9FF}" type="presParOf" srcId="{91BA2C75-87F7-4F99-AF0B-7B8AA80C8C5B}" destId="{73F34462-AF5B-4160-88EF-D0D217035518}" srcOrd="0" destOrd="0" presId="urn:microsoft.com/office/officeart/2005/8/layout/chevron2"/>
    <dgm:cxn modelId="{EABB9112-0B4F-4FB3-A2DD-A6528F8CE2E5}" type="presParOf" srcId="{91BA2C75-87F7-4F99-AF0B-7B8AA80C8C5B}" destId="{04F2F1E0-C21D-4EBC-AA1F-0EB75B3B4073}" srcOrd="1" destOrd="0" presId="urn:microsoft.com/office/officeart/2005/8/layout/chevron2"/>
    <dgm:cxn modelId="{18C6BFD7-5959-44AE-BD7E-B4D434872585}" type="presParOf" srcId="{E74800DD-5153-4E99-9DE6-A9FD71463A0A}" destId="{99928235-E5BD-4694-8788-94606B6C5314}" srcOrd="7" destOrd="0" presId="urn:microsoft.com/office/officeart/2005/8/layout/chevron2"/>
    <dgm:cxn modelId="{E4921E05-D71E-428D-9E61-910BF5212998}" type="presParOf" srcId="{E74800DD-5153-4E99-9DE6-A9FD71463A0A}" destId="{16582EF3-54E2-497A-9D1A-349FDBDA677A}" srcOrd="8" destOrd="0" presId="urn:microsoft.com/office/officeart/2005/8/layout/chevron2"/>
    <dgm:cxn modelId="{B5E79795-83C9-4EB9-B17D-A96DD531FA19}" type="presParOf" srcId="{16582EF3-54E2-497A-9D1A-349FDBDA677A}" destId="{0054DEC5-C1EC-4A9A-A3E8-CAF5B289968D}" srcOrd="0" destOrd="0" presId="urn:microsoft.com/office/officeart/2005/8/layout/chevron2"/>
    <dgm:cxn modelId="{EA6938F3-4638-4C04-9E4B-50E17A67A488}" type="presParOf" srcId="{16582EF3-54E2-497A-9D1A-349FDBDA677A}" destId="{AFE8CB15-EA54-463D-B77C-9F6811FA0EC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916E84-8750-4D57-B6DE-C781298C8D38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777D26B-612C-4AE7-8BCB-B934CB672562}">
      <dgm:prSet phldrT="[Text]" custT="1"/>
      <dgm:spPr/>
      <dgm:t>
        <a:bodyPr/>
        <a:lstStyle/>
        <a:p>
          <a:r>
            <a:rPr lang="en-US" sz="1600" b="1"/>
            <a:t>………………..</a:t>
          </a:r>
        </a:p>
      </dgm:t>
    </dgm:pt>
    <dgm:pt modelId="{F289C2DA-4825-44BC-B3C5-345221B9FFF9}" type="parTrans" cxnId="{3BEDE0A7-5EAF-45C3-B183-25B598FCCAD9}">
      <dgm:prSet/>
      <dgm:spPr/>
      <dgm:t>
        <a:bodyPr/>
        <a:lstStyle/>
        <a:p>
          <a:endParaRPr lang="en-US" sz="1600"/>
        </a:p>
      </dgm:t>
    </dgm:pt>
    <dgm:pt modelId="{B7ADF5DA-7C49-410D-A077-8A50806CF468}" type="sibTrans" cxnId="{3BEDE0A7-5EAF-45C3-B183-25B598FCCAD9}">
      <dgm:prSet/>
      <dgm:spPr/>
      <dgm:t>
        <a:bodyPr/>
        <a:lstStyle/>
        <a:p>
          <a:endParaRPr lang="en-US" sz="1600"/>
        </a:p>
      </dgm:t>
    </dgm:pt>
    <dgm:pt modelId="{61D50C1F-3BD9-491F-8060-8805F3F1B04B}">
      <dgm:prSet phldrT="[Text]" custT="1"/>
      <dgm:spPr/>
      <dgm:t>
        <a:bodyPr/>
        <a:lstStyle/>
        <a:p>
          <a:r>
            <a:rPr lang="en-US" sz="1600" b="1"/>
            <a:t>………………..</a:t>
          </a:r>
        </a:p>
      </dgm:t>
    </dgm:pt>
    <dgm:pt modelId="{A9819656-F8C2-4481-AE05-0374BAA437F5}" type="parTrans" cxnId="{E9983EFB-7115-4A38-AAF5-92B244E88FF8}">
      <dgm:prSet/>
      <dgm:spPr/>
      <dgm:t>
        <a:bodyPr/>
        <a:lstStyle/>
        <a:p>
          <a:endParaRPr lang="en-US" sz="1600"/>
        </a:p>
      </dgm:t>
    </dgm:pt>
    <dgm:pt modelId="{AEB94A5B-D5D6-4185-9F9F-702F81E0ABB7}" type="sibTrans" cxnId="{E9983EFB-7115-4A38-AAF5-92B244E88FF8}">
      <dgm:prSet/>
      <dgm:spPr/>
      <dgm:t>
        <a:bodyPr/>
        <a:lstStyle/>
        <a:p>
          <a:endParaRPr lang="en-US" sz="1600"/>
        </a:p>
      </dgm:t>
    </dgm:pt>
    <dgm:pt modelId="{CD2FFE3D-B6BB-4793-A3EE-4B0B41576DDC}">
      <dgm:prSet phldrT="[Text]" custT="1"/>
      <dgm:spPr/>
      <dgm:t>
        <a:bodyPr anchor="ctr" anchorCtr="0"/>
        <a:lstStyle/>
        <a:p>
          <a:r>
            <a:rPr lang="en-US" sz="1600"/>
            <a:t>………………..</a:t>
          </a:r>
        </a:p>
      </dgm:t>
    </dgm:pt>
    <dgm:pt modelId="{1282AECC-C2A1-4E64-AB5A-977D0920BBE1}" type="parTrans" cxnId="{A61DC5B3-C9B4-4129-8914-545FF88794C2}">
      <dgm:prSet/>
      <dgm:spPr/>
      <dgm:t>
        <a:bodyPr/>
        <a:lstStyle/>
        <a:p>
          <a:endParaRPr lang="en-US" sz="1600"/>
        </a:p>
      </dgm:t>
    </dgm:pt>
    <dgm:pt modelId="{00B09E58-D484-4C4A-9173-1E775BCAECC8}" type="sibTrans" cxnId="{A61DC5B3-C9B4-4129-8914-545FF88794C2}">
      <dgm:prSet/>
      <dgm:spPr/>
      <dgm:t>
        <a:bodyPr/>
        <a:lstStyle/>
        <a:p>
          <a:endParaRPr lang="en-US" sz="1600"/>
        </a:p>
      </dgm:t>
    </dgm:pt>
    <dgm:pt modelId="{297EBD0E-3393-467C-8296-677ED5A40FE8}">
      <dgm:prSet phldrT="[Text]" custT="1"/>
      <dgm:spPr/>
      <dgm:t>
        <a:bodyPr anchor="ctr" anchorCtr="0"/>
        <a:lstStyle/>
        <a:p>
          <a:r>
            <a:rPr lang="en-US" sz="1600"/>
            <a:t>…………………</a:t>
          </a:r>
        </a:p>
      </dgm:t>
    </dgm:pt>
    <dgm:pt modelId="{2F75A2C7-8D76-49D8-8F99-D3236668E114}" type="parTrans" cxnId="{C93AA19C-CBA0-4ABF-973B-8CE7D99B5480}">
      <dgm:prSet/>
      <dgm:spPr/>
      <dgm:t>
        <a:bodyPr/>
        <a:lstStyle/>
        <a:p>
          <a:endParaRPr lang="en-US" sz="1600"/>
        </a:p>
      </dgm:t>
    </dgm:pt>
    <dgm:pt modelId="{6DF595EA-ED19-4F2F-AAA5-B052914EB906}" type="sibTrans" cxnId="{C93AA19C-CBA0-4ABF-973B-8CE7D99B5480}">
      <dgm:prSet/>
      <dgm:spPr/>
      <dgm:t>
        <a:bodyPr/>
        <a:lstStyle/>
        <a:p>
          <a:endParaRPr lang="en-US" sz="1600"/>
        </a:p>
      </dgm:t>
    </dgm:pt>
    <dgm:pt modelId="{C8D95560-58C6-496C-9948-4B31066E6BC1}">
      <dgm:prSet phldrT="[Text]" custT="1"/>
      <dgm:spPr/>
      <dgm:t>
        <a:bodyPr anchor="ctr" anchorCtr="0"/>
        <a:lstStyle/>
        <a:p>
          <a:r>
            <a:rPr lang="en-US" sz="1600"/>
            <a:t>……………….</a:t>
          </a:r>
        </a:p>
      </dgm:t>
    </dgm:pt>
    <dgm:pt modelId="{63E9BA14-D6AA-4CF7-870E-FEBD7CDC8F96}" type="parTrans" cxnId="{569B065A-F1B6-409B-BAAB-3B773ECFC531}">
      <dgm:prSet/>
      <dgm:spPr/>
      <dgm:t>
        <a:bodyPr/>
        <a:lstStyle/>
        <a:p>
          <a:endParaRPr lang="en-US" sz="1600"/>
        </a:p>
      </dgm:t>
    </dgm:pt>
    <dgm:pt modelId="{5100D10C-F2DF-4146-8617-9293E69B1E4E}" type="sibTrans" cxnId="{569B065A-F1B6-409B-BAAB-3B773ECFC531}">
      <dgm:prSet/>
      <dgm:spPr/>
      <dgm:t>
        <a:bodyPr/>
        <a:lstStyle/>
        <a:p>
          <a:endParaRPr lang="en-US" sz="1600"/>
        </a:p>
      </dgm:t>
    </dgm:pt>
    <dgm:pt modelId="{40992828-5331-4AC3-A17C-ADB4E0555E53}">
      <dgm:prSet phldrT="[Text]" custT="1"/>
      <dgm:spPr/>
      <dgm:t>
        <a:bodyPr anchor="ctr" anchorCtr="0"/>
        <a:lstStyle/>
        <a:p>
          <a:r>
            <a:rPr lang="en-US" sz="1600"/>
            <a:t>…………………</a:t>
          </a:r>
        </a:p>
      </dgm:t>
    </dgm:pt>
    <dgm:pt modelId="{BEB99364-569A-4CF9-AF3B-49363AD1519B}" type="parTrans" cxnId="{72885DCE-D3D7-4E22-9794-91D0AB76A508}">
      <dgm:prSet/>
      <dgm:spPr/>
      <dgm:t>
        <a:bodyPr/>
        <a:lstStyle/>
        <a:p>
          <a:endParaRPr lang="en-US" sz="1600"/>
        </a:p>
      </dgm:t>
    </dgm:pt>
    <dgm:pt modelId="{15F21287-EBE6-42AF-A26D-439D59FD71E8}" type="sibTrans" cxnId="{72885DCE-D3D7-4E22-9794-91D0AB76A508}">
      <dgm:prSet/>
      <dgm:spPr/>
      <dgm:t>
        <a:bodyPr/>
        <a:lstStyle/>
        <a:p>
          <a:endParaRPr lang="en-US" sz="1600"/>
        </a:p>
      </dgm:t>
    </dgm:pt>
    <dgm:pt modelId="{D1561208-E068-4D98-86E3-1512146EFE86}">
      <dgm:prSet phldrT="[Text]" custT="1"/>
      <dgm:spPr/>
      <dgm:t>
        <a:bodyPr anchor="ctr" anchorCtr="0"/>
        <a:lstStyle/>
        <a:p>
          <a:r>
            <a:rPr lang="en-US" sz="1600"/>
            <a:t>………………..</a:t>
          </a:r>
        </a:p>
      </dgm:t>
    </dgm:pt>
    <dgm:pt modelId="{EE46863F-EF6D-401A-8E68-F04A2B95EF79}" type="parTrans" cxnId="{3B3C606F-AB85-4BEB-88C2-9C492DCD7EB3}">
      <dgm:prSet/>
      <dgm:spPr/>
      <dgm:t>
        <a:bodyPr/>
        <a:lstStyle/>
        <a:p>
          <a:endParaRPr lang="en-US" sz="1600"/>
        </a:p>
      </dgm:t>
    </dgm:pt>
    <dgm:pt modelId="{022E0DB4-F015-46BE-B4C2-AE533F2B6524}" type="sibTrans" cxnId="{3B3C606F-AB85-4BEB-88C2-9C492DCD7EB3}">
      <dgm:prSet/>
      <dgm:spPr/>
      <dgm:t>
        <a:bodyPr/>
        <a:lstStyle/>
        <a:p>
          <a:endParaRPr lang="en-US" sz="1600"/>
        </a:p>
      </dgm:t>
    </dgm:pt>
    <dgm:pt modelId="{268CE352-F6D2-46AB-B613-3FA5D3ABA2A3}">
      <dgm:prSet phldrT="[Text]" custT="1"/>
      <dgm:spPr/>
      <dgm:t>
        <a:bodyPr/>
        <a:lstStyle/>
        <a:p>
          <a:r>
            <a:rPr lang="en-US" sz="1600" b="1"/>
            <a:t>………………..</a:t>
          </a:r>
        </a:p>
      </dgm:t>
    </dgm:pt>
    <dgm:pt modelId="{BEE15B11-5A29-40FC-B86D-D7E3803AA64D}" type="parTrans" cxnId="{DD9DD5B9-8B12-4B0F-A96C-69CCF2D5A8CC}">
      <dgm:prSet/>
      <dgm:spPr/>
      <dgm:t>
        <a:bodyPr/>
        <a:lstStyle/>
        <a:p>
          <a:endParaRPr lang="en-US" sz="1600"/>
        </a:p>
      </dgm:t>
    </dgm:pt>
    <dgm:pt modelId="{80C2AE98-32DE-4103-8ED9-173EFDFAD5B8}" type="sibTrans" cxnId="{DD9DD5B9-8B12-4B0F-A96C-69CCF2D5A8CC}">
      <dgm:prSet/>
      <dgm:spPr/>
      <dgm:t>
        <a:bodyPr/>
        <a:lstStyle/>
        <a:p>
          <a:endParaRPr lang="en-US" sz="1600"/>
        </a:p>
      </dgm:t>
    </dgm:pt>
    <dgm:pt modelId="{AB52D855-FAC9-4C91-BFFC-803DDA504D8E}">
      <dgm:prSet phldrT="[Text]" custT="1"/>
      <dgm:spPr/>
      <dgm:t>
        <a:bodyPr anchor="ctr" anchorCtr="0"/>
        <a:lstStyle/>
        <a:p>
          <a:r>
            <a:rPr lang="en-US" sz="1600"/>
            <a:t>…………………</a:t>
          </a:r>
        </a:p>
      </dgm:t>
    </dgm:pt>
    <dgm:pt modelId="{D1E9A786-2CE6-4009-A182-946BE4C55B95}" type="parTrans" cxnId="{9FD974A1-9699-411C-BD78-5765EE7D84FF}">
      <dgm:prSet/>
      <dgm:spPr/>
      <dgm:t>
        <a:bodyPr/>
        <a:lstStyle/>
        <a:p>
          <a:endParaRPr lang="en-US" sz="1600"/>
        </a:p>
      </dgm:t>
    </dgm:pt>
    <dgm:pt modelId="{2B496F31-5E98-4F37-BE04-6B8E2BBF8DC9}" type="sibTrans" cxnId="{9FD974A1-9699-411C-BD78-5765EE7D84FF}">
      <dgm:prSet/>
      <dgm:spPr/>
      <dgm:t>
        <a:bodyPr/>
        <a:lstStyle/>
        <a:p>
          <a:endParaRPr lang="en-US" sz="1600"/>
        </a:p>
      </dgm:t>
    </dgm:pt>
    <dgm:pt modelId="{ACAC234C-6B62-467C-8806-85DC1FE238E9}">
      <dgm:prSet phldrT="[Text]" custT="1"/>
      <dgm:spPr/>
      <dgm:t>
        <a:bodyPr anchor="ctr" anchorCtr="0"/>
        <a:lstStyle/>
        <a:p>
          <a:r>
            <a:rPr lang="en-US" sz="1600"/>
            <a:t>…………………</a:t>
          </a:r>
        </a:p>
      </dgm:t>
    </dgm:pt>
    <dgm:pt modelId="{193F2976-474E-44EE-A5F8-D0F4B51E3826}" type="parTrans" cxnId="{2727A42E-7092-4389-9AA0-8388C735954C}">
      <dgm:prSet/>
      <dgm:spPr/>
      <dgm:t>
        <a:bodyPr/>
        <a:lstStyle/>
        <a:p>
          <a:endParaRPr lang="en-US" sz="1600"/>
        </a:p>
      </dgm:t>
    </dgm:pt>
    <dgm:pt modelId="{6E5ED083-55BC-47C7-8181-240175B8EA2E}" type="sibTrans" cxnId="{2727A42E-7092-4389-9AA0-8388C735954C}">
      <dgm:prSet/>
      <dgm:spPr/>
      <dgm:t>
        <a:bodyPr/>
        <a:lstStyle/>
        <a:p>
          <a:endParaRPr lang="en-US" sz="1600"/>
        </a:p>
      </dgm:t>
    </dgm:pt>
    <dgm:pt modelId="{AB5C1A48-15E5-4184-8268-C141BF1922EB}">
      <dgm:prSet phldrT="[Text]" custT="1"/>
      <dgm:spPr/>
      <dgm:t>
        <a:bodyPr anchor="ctr" anchorCtr="0"/>
        <a:lstStyle/>
        <a:p>
          <a:r>
            <a:rPr lang="en-US" sz="1600"/>
            <a:t>…………………….</a:t>
          </a:r>
        </a:p>
      </dgm:t>
    </dgm:pt>
    <dgm:pt modelId="{A1AAD5CE-5C90-433D-BB1B-0D3595CD7E7D}" type="parTrans" cxnId="{CBE33694-383E-438A-B6D0-BF32B3C0BD87}">
      <dgm:prSet/>
      <dgm:spPr/>
      <dgm:t>
        <a:bodyPr/>
        <a:lstStyle/>
        <a:p>
          <a:endParaRPr lang="en-US" sz="1600"/>
        </a:p>
      </dgm:t>
    </dgm:pt>
    <dgm:pt modelId="{E0D2A6AC-F6A7-476A-ACDF-6771992C4999}" type="sibTrans" cxnId="{CBE33694-383E-438A-B6D0-BF32B3C0BD87}">
      <dgm:prSet/>
      <dgm:spPr/>
      <dgm:t>
        <a:bodyPr/>
        <a:lstStyle/>
        <a:p>
          <a:endParaRPr lang="en-US" sz="1600"/>
        </a:p>
      </dgm:t>
    </dgm:pt>
    <dgm:pt modelId="{1A7161BC-983F-4992-B717-48A85209399F}" type="pres">
      <dgm:prSet presAssocID="{DE916E84-8750-4D57-B6DE-C781298C8D38}" presName="linear" presStyleCnt="0">
        <dgm:presLayoutVars>
          <dgm:animLvl val="lvl"/>
          <dgm:resizeHandles val="exact"/>
        </dgm:presLayoutVars>
      </dgm:prSet>
      <dgm:spPr/>
    </dgm:pt>
    <dgm:pt modelId="{335D5105-F11A-4640-8C3D-D88E9D0DFD6C}" type="pres">
      <dgm:prSet presAssocID="{3777D26B-612C-4AE7-8BCB-B934CB672562}" presName="parentText" presStyleLbl="node1" presStyleIdx="0" presStyleCnt="3" custScaleY="48645">
        <dgm:presLayoutVars>
          <dgm:chMax val="0"/>
          <dgm:bulletEnabled val="1"/>
        </dgm:presLayoutVars>
      </dgm:prSet>
      <dgm:spPr/>
    </dgm:pt>
    <dgm:pt modelId="{E4D004E2-4962-4AA3-A6B9-4079EF2A4049}" type="pres">
      <dgm:prSet presAssocID="{3777D26B-612C-4AE7-8BCB-B934CB672562}" presName="childText" presStyleLbl="revTx" presStyleIdx="0" presStyleCnt="3">
        <dgm:presLayoutVars>
          <dgm:bulletEnabled val="1"/>
        </dgm:presLayoutVars>
      </dgm:prSet>
      <dgm:spPr/>
    </dgm:pt>
    <dgm:pt modelId="{6B144D7D-3F89-41E7-BC54-F1339CF72B63}" type="pres">
      <dgm:prSet presAssocID="{268CE352-F6D2-46AB-B613-3FA5D3ABA2A3}" presName="parentText" presStyleLbl="node1" presStyleIdx="1" presStyleCnt="3" custScaleY="48645">
        <dgm:presLayoutVars>
          <dgm:chMax val="0"/>
          <dgm:bulletEnabled val="1"/>
        </dgm:presLayoutVars>
      </dgm:prSet>
      <dgm:spPr/>
    </dgm:pt>
    <dgm:pt modelId="{F286B7B6-CDA8-4344-919F-4D59411C8931}" type="pres">
      <dgm:prSet presAssocID="{268CE352-F6D2-46AB-B613-3FA5D3ABA2A3}" presName="childText" presStyleLbl="revTx" presStyleIdx="1" presStyleCnt="3">
        <dgm:presLayoutVars>
          <dgm:bulletEnabled val="1"/>
        </dgm:presLayoutVars>
      </dgm:prSet>
      <dgm:spPr/>
    </dgm:pt>
    <dgm:pt modelId="{C69AF0E0-C70F-4C65-8CE2-FA6D51F51B6A}" type="pres">
      <dgm:prSet presAssocID="{61D50C1F-3BD9-491F-8060-8805F3F1B04B}" presName="parentText" presStyleLbl="node1" presStyleIdx="2" presStyleCnt="3" custScaleY="48645">
        <dgm:presLayoutVars>
          <dgm:chMax val="0"/>
          <dgm:bulletEnabled val="1"/>
        </dgm:presLayoutVars>
      </dgm:prSet>
      <dgm:spPr/>
    </dgm:pt>
    <dgm:pt modelId="{C3D00648-2E6D-4BCB-8C10-7BE16ADD1CC1}" type="pres">
      <dgm:prSet presAssocID="{61D50C1F-3BD9-491F-8060-8805F3F1B04B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51EBBC1E-A2F6-4D94-93C2-882D849FEF60}" type="presOf" srcId="{268CE352-F6D2-46AB-B613-3FA5D3ABA2A3}" destId="{6B144D7D-3F89-41E7-BC54-F1339CF72B63}" srcOrd="0" destOrd="0" presId="urn:microsoft.com/office/officeart/2005/8/layout/vList2"/>
    <dgm:cxn modelId="{35CEAC28-9CAD-40D4-9655-70AE718E03F8}" type="presOf" srcId="{C8D95560-58C6-496C-9948-4B31066E6BC1}" destId="{E4D004E2-4962-4AA3-A6B9-4079EF2A4049}" srcOrd="0" destOrd="2" presId="urn:microsoft.com/office/officeart/2005/8/layout/vList2"/>
    <dgm:cxn modelId="{2727A42E-7092-4389-9AA0-8388C735954C}" srcId="{268CE352-F6D2-46AB-B613-3FA5D3ABA2A3}" destId="{ACAC234C-6B62-467C-8806-85DC1FE238E9}" srcOrd="1" destOrd="0" parTransId="{193F2976-474E-44EE-A5F8-D0F4B51E3826}" sibTransId="{6E5ED083-55BC-47C7-8181-240175B8EA2E}"/>
    <dgm:cxn modelId="{6870FE46-29DE-4F18-90A3-DD3F43C7FC68}" type="presOf" srcId="{CD2FFE3D-B6BB-4793-A3EE-4B0B41576DDC}" destId="{E4D004E2-4962-4AA3-A6B9-4079EF2A4049}" srcOrd="0" destOrd="0" presId="urn:microsoft.com/office/officeart/2005/8/layout/vList2"/>
    <dgm:cxn modelId="{EFFD7D6B-62D6-4F7F-A73F-3CBF1E93B4A5}" type="presOf" srcId="{AB5C1A48-15E5-4184-8268-C141BF1922EB}" destId="{F286B7B6-CDA8-4344-919F-4D59411C8931}" srcOrd="0" destOrd="2" presId="urn:microsoft.com/office/officeart/2005/8/layout/vList2"/>
    <dgm:cxn modelId="{3B3C606F-AB85-4BEB-88C2-9C492DCD7EB3}" srcId="{61D50C1F-3BD9-491F-8060-8805F3F1B04B}" destId="{D1561208-E068-4D98-86E3-1512146EFE86}" srcOrd="1" destOrd="0" parTransId="{EE46863F-EF6D-401A-8E68-F04A2B95EF79}" sibTransId="{022E0DB4-F015-46BE-B4C2-AE533F2B6524}"/>
    <dgm:cxn modelId="{569B065A-F1B6-409B-BAAB-3B773ECFC531}" srcId="{3777D26B-612C-4AE7-8BCB-B934CB672562}" destId="{C8D95560-58C6-496C-9948-4B31066E6BC1}" srcOrd="2" destOrd="0" parTransId="{63E9BA14-D6AA-4CF7-870E-FEBD7CDC8F96}" sibTransId="{5100D10C-F2DF-4146-8617-9293E69B1E4E}"/>
    <dgm:cxn modelId="{43BABE81-7F4A-4FD4-B1D8-91BC51F7477F}" type="presOf" srcId="{AB52D855-FAC9-4C91-BFFC-803DDA504D8E}" destId="{F286B7B6-CDA8-4344-919F-4D59411C8931}" srcOrd="0" destOrd="0" presId="urn:microsoft.com/office/officeart/2005/8/layout/vList2"/>
    <dgm:cxn modelId="{765AD086-37D3-4362-A4A8-383A1854CCAB}" type="presOf" srcId="{40992828-5331-4AC3-A17C-ADB4E0555E53}" destId="{C3D00648-2E6D-4BCB-8C10-7BE16ADD1CC1}" srcOrd="0" destOrd="0" presId="urn:microsoft.com/office/officeart/2005/8/layout/vList2"/>
    <dgm:cxn modelId="{BE765C89-C3A3-489A-BFC4-1C2F0419898C}" type="presOf" srcId="{3777D26B-612C-4AE7-8BCB-B934CB672562}" destId="{335D5105-F11A-4640-8C3D-D88E9D0DFD6C}" srcOrd="0" destOrd="0" presId="urn:microsoft.com/office/officeart/2005/8/layout/vList2"/>
    <dgm:cxn modelId="{2B72EE91-6D5F-4F5F-BBC3-C19AB0E88958}" type="presOf" srcId="{ACAC234C-6B62-467C-8806-85DC1FE238E9}" destId="{F286B7B6-CDA8-4344-919F-4D59411C8931}" srcOrd="0" destOrd="1" presId="urn:microsoft.com/office/officeart/2005/8/layout/vList2"/>
    <dgm:cxn modelId="{CBE33694-383E-438A-B6D0-BF32B3C0BD87}" srcId="{268CE352-F6D2-46AB-B613-3FA5D3ABA2A3}" destId="{AB5C1A48-15E5-4184-8268-C141BF1922EB}" srcOrd="2" destOrd="0" parTransId="{A1AAD5CE-5C90-433D-BB1B-0D3595CD7E7D}" sibTransId="{E0D2A6AC-F6A7-476A-ACDF-6771992C4999}"/>
    <dgm:cxn modelId="{6D9F3E97-A600-4460-B8C2-8E292F50B08D}" type="presOf" srcId="{297EBD0E-3393-467C-8296-677ED5A40FE8}" destId="{E4D004E2-4962-4AA3-A6B9-4079EF2A4049}" srcOrd="0" destOrd="1" presId="urn:microsoft.com/office/officeart/2005/8/layout/vList2"/>
    <dgm:cxn modelId="{C93AA19C-CBA0-4ABF-973B-8CE7D99B5480}" srcId="{3777D26B-612C-4AE7-8BCB-B934CB672562}" destId="{297EBD0E-3393-467C-8296-677ED5A40FE8}" srcOrd="1" destOrd="0" parTransId="{2F75A2C7-8D76-49D8-8F99-D3236668E114}" sibTransId="{6DF595EA-ED19-4F2F-AAA5-B052914EB906}"/>
    <dgm:cxn modelId="{9FD974A1-9699-411C-BD78-5765EE7D84FF}" srcId="{268CE352-F6D2-46AB-B613-3FA5D3ABA2A3}" destId="{AB52D855-FAC9-4C91-BFFC-803DDA504D8E}" srcOrd="0" destOrd="0" parTransId="{D1E9A786-2CE6-4009-A182-946BE4C55B95}" sibTransId="{2B496F31-5E98-4F37-BE04-6B8E2BBF8DC9}"/>
    <dgm:cxn modelId="{3BEDE0A7-5EAF-45C3-B183-25B598FCCAD9}" srcId="{DE916E84-8750-4D57-B6DE-C781298C8D38}" destId="{3777D26B-612C-4AE7-8BCB-B934CB672562}" srcOrd="0" destOrd="0" parTransId="{F289C2DA-4825-44BC-B3C5-345221B9FFF9}" sibTransId="{B7ADF5DA-7C49-410D-A077-8A50806CF468}"/>
    <dgm:cxn modelId="{BE8DEDAC-9F20-453B-8722-01065A5C6927}" type="presOf" srcId="{D1561208-E068-4D98-86E3-1512146EFE86}" destId="{C3D00648-2E6D-4BCB-8C10-7BE16ADD1CC1}" srcOrd="0" destOrd="1" presId="urn:microsoft.com/office/officeart/2005/8/layout/vList2"/>
    <dgm:cxn modelId="{A61DC5B3-C9B4-4129-8914-545FF88794C2}" srcId="{3777D26B-612C-4AE7-8BCB-B934CB672562}" destId="{CD2FFE3D-B6BB-4793-A3EE-4B0B41576DDC}" srcOrd="0" destOrd="0" parTransId="{1282AECC-C2A1-4E64-AB5A-977D0920BBE1}" sibTransId="{00B09E58-D484-4C4A-9173-1E775BCAECC8}"/>
    <dgm:cxn modelId="{DD9DD5B9-8B12-4B0F-A96C-69CCF2D5A8CC}" srcId="{DE916E84-8750-4D57-B6DE-C781298C8D38}" destId="{268CE352-F6D2-46AB-B613-3FA5D3ABA2A3}" srcOrd="1" destOrd="0" parTransId="{BEE15B11-5A29-40FC-B86D-D7E3803AA64D}" sibTransId="{80C2AE98-32DE-4103-8ED9-173EFDFAD5B8}"/>
    <dgm:cxn modelId="{E1EB31CD-E045-4326-A57B-5F898937606B}" type="presOf" srcId="{DE916E84-8750-4D57-B6DE-C781298C8D38}" destId="{1A7161BC-983F-4992-B717-48A85209399F}" srcOrd="0" destOrd="0" presId="urn:microsoft.com/office/officeart/2005/8/layout/vList2"/>
    <dgm:cxn modelId="{72885DCE-D3D7-4E22-9794-91D0AB76A508}" srcId="{61D50C1F-3BD9-491F-8060-8805F3F1B04B}" destId="{40992828-5331-4AC3-A17C-ADB4E0555E53}" srcOrd="0" destOrd="0" parTransId="{BEB99364-569A-4CF9-AF3B-49363AD1519B}" sibTransId="{15F21287-EBE6-42AF-A26D-439D59FD71E8}"/>
    <dgm:cxn modelId="{E9983EFB-7115-4A38-AAF5-92B244E88FF8}" srcId="{DE916E84-8750-4D57-B6DE-C781298C8D38}" destId="{61D50C1F-3BD9-491F-8060-8805F3F1B04B}" srcOrd="2" destOrd="0" parTransId="{A9819656-F8C2-4481-AE05-0374BAA437F5}" sibTransId="{AEB94A5B-D5D6-4185-9F9F-702F81E0ABB7}"/>
    <dgm:cxn modelId="{9276CDFD-275F-444D-B203-E760D29A8E9E}" type="presOf" srcId="{61D50C1F-3BD9-491F-8060-8805F3F1B04B}" destId="{C69AF0E0-C70F-4C65-8CE2-FA6D51F51B6A}" srcOrd="0" destOrd="0" presId="urn:microsoft.com/office/officeart/2005/8/layout/vList2"/>
    <dgm:cxn modelId="{00236B1F-9249-4323-BB16-C6C0330FBA9F}" type="presParOf" srcId="{1A7161BC-983F-4992-B717-48A85209399F}" destId="{335D5105-F11A-4640-8C3D-D88E9D0DFD6C}" srcOrd="0" destOrd="0" presId="urn:microsoft.com/office/officeart/2005/8/layout/vList2"/>
    <dgm:cxn modelId="{9E595BF8-09FB-49F4-8476-7A8A2424F2B8}" type="presParOf" srcId="{1A7161BC-983F-4992-B717-48A85209399F}" destId="{E4D004E2-4962-4AA3-A6B9-4079EF2A4049}" srcOrd="1" destOrd="0" presId="urn:microsoft.com/office/officeart/2005/8/layout/vList2"/>
    <dgm:cxn modelId="{506A90DE-FB69-4427-8FA9-813426659A6B}" type="presParOf" srcId="{1A7161BC-983F-4992-B717-48A85209399F}" destId="{6B144D7D-3F89-41E7-BC54-F1339CF72B63}" srcOrd="2" destOrd="0" presId="urn:microsoft.com/office/officeart/2005/8/layout/vList2"/>
    <dgm:cxn modelId="{80D8CAA5-D4B2-42A4-B2EC-11E73AD1928A}" type="presParOf" srcId="{1A7161BC-983F-4992-B717-48A85209399F}" destId="{F286B7B6-CDA8-4344-919F-4D59411C8931}" srcOrd="3" destOrd="0" presId="urn:microsoft.com/office/officeart/2005/8/layout/vList2"/>
    <dgm:cxn modelId="{40D497DD-CE3A-4785-9009-ECDC3F5B2F53}" type="presParOf" srcId="{1A7161BC-983F-4992-B717-48A85209399F}" destId="{C69AF0E0-C70F-4C65-8CE2-FA6D51F51B6A}" srcOrd="4" destOrd="0" presId="urn:microsoft.com/office/officeart/2005/8/layout/vList2"/>
    <dgm:cxn modelId="{AF7BE590-D6DB-4C9F-931B-18E7FA81953D}" type="presParOf" srcId="{1A7161BC-983F-4992-B717-48A85209399F}" destId="{C3D00648-2E6D-4BCB-8C10-7BE16ADD1CC1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39972F-9D98-4961-B6EB-672165C02058}" type="doc">
      <dgm:prSet loTypeId="urn:microsoft.com/office/officeart/2005/8/layout/cycle7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80CBA72-2484-4300-8158-B0292F02DA53}">
      <dgm:prSet custT="1"/>
      <dgm:spPr/>
      <dgm:t>
        <a:bodyPr/>
        <a:lstStyle/>
        <a:p>
          <a:r>
            <a:rPr lang="en-US" sz="1600"/>
            <a:t>……………</a:t>
          </a:r>
        </a:p>
      </dgm:t>
    </dgm:pt>
    <dgm:pt modelId="{25A1B947-18F2-4429-B9BE-F9FB60582255}" type="parTrans" cxnId="{D240C3CC-BF0E-49CC-907D-E10BC0A5AAA4}">
      <dgm:prSet/>
      <dgm:spPr/>
      <dgm:t>
        <a:bodyPr/>
        <a:lstStyle/>
        <a:p>
          <a:endParaRPr lang="en-US" sz="1400"/>
        </a:p>
      </dgm:t>
    </dgm:pt>
    <dgm:pt modelId="{1522C76D-8E80-4975-8816-07B8A35C89F5}" type="sibTrans" cxnId="{D240C3CC-BF0E-49CC-907D-E10BC0A5AAA4}">
      <dgm:prSet/>
      <dgm:spPr/>
      <dgm:t>
        <a:bodyPr/>
        <a:lstStyle/>
        <a:p>
          <a:endParaRPr lang="en-US" sz="1400"/>
        </a:p>
      </dgm:t>
    </dgm:pt>
    <dgm:pt modelId="{50E1337C-AA90-48D3-AD51-64C9CBC2F303}">
      <dgm:prSet custT="1"/>
      <dgm:spPr/>
      <dgm:t>
        <a:bodyPr/>
        <a:lstStyle/>
        <a:p>
          <a:r>
            <a:rPr lang="sv-SE" sz="1600" b="0"/>
            <a:t>...................</a:t>
          </a:r>
          <a:endParaRPr lang="en-US" sz="1600" b="0"/>
        </a:p>
      </dgm:t>
    </dgm:pt>
    <dgm:pt modelId="{B3D09C4E-4DA5-4203-9C54-54D7D0D8A7B0}" type="sibTrans" cxnId="{0512D722-E0E6-4FCC-819C-572853AF840B}">
      <dgm:prSet/>
      <dgm:spPr/>
      <dgm:t>
        <a:bodyPr/>
        <a:lstStyle/>
        <a:p>
          <a:endParaRPr lang="en-US" sz="1400"/>
        </a:p>
      </dgm:t>
    </dgm:pt>
    <dgm:pt modelId="{53260CC4-17CD-42B8-828B-F501F85D5B51}" type="parTrans" cxnId="{0512D722-E0E6-4FCC-819C-572853AF840B}">
      <dgm:prSet/>
      <dgm:spPr/>
      <dgm:t>
        <a:bodyPr/>
        <a:lstStyle/>
        <a:p>
          <a:endParaRPr lang="en-US" sz="1400"/>
        </a:p>
      </dgm:t>
    </dgm:pt>
    <dgm:pt modelId="{00D1022F-4F89-4206-9334-6C858B3E9834}">
      <dgm:prSet custT="1"/>
      <dgm:spPr/>
      <dgm:t>
        <a:bodyPr/>
        <a:lstStyle/>
        <a:p>
          <a:r>
            <a:rPr lang="en-US" sz="1600" b="1"/>
            <a:t>……………..</a:t>
          </a:r>
          <a:endParaRPr lang="en-US" sz="1600" b="0"/>
        </a:p>
      </dgm:t>
    </dgm:pt>
    <dgm:pt modelId="{2456FF6F-A9DE-4409-9DDB-27C7A83359B1}" type="sibTrans" cxnId="{CF55F306-6930-49DD-81A1-2D2CA51B15CC}">
      <dgm:prSet/>
      <dgm:spPr/>
      <dgm:t>
        <a:bodyPr/>
        <a:lstStyle/>
        <a:p>
          <a:endParaRPr lang="en-US" sz="1400"/>
        </a:p>
      </dgm:t>
    </dgm:pt>
    <dgm:pt modelId="{32063516-50C9-404C-ABA4-97D119AD7017}" type="parTrans" cxnId="{CF55F306-6930-49DD-81A1-2D2CA51B15CC}">
      <dgm:prSet/>
      <dgm:spPr/>
      <dgm:t>
        <a:bodyPr/>
        <a:lstStyle/>
        <a:p>
          <a:endParaRPr lang="en-US" sz="1400"/>
        </a:p>
      </dgm:t>
    </dgm:pt>
    <dgm:pt modelId="{07F353A9-A3B7-4077-81F0-5D0FA207415D}" type="pres">
      <dgm:prSet presAssocID="{4E39972F-9D98-4961-B6EB-672165C02058}" presName="Name0" presStyleCnt="0">
        <dgm:presLayoutVars>
          <dgm:dir/>
          <dgm:resizeHandles val="exact"/>
        </dgm:presLayoutVars>
      </dgm:prSet>
      <dgm:spPr/>
    </dgm:pt>
    <dgm:pt modelId="{DA4A5459-7B4F-4F74-AF8B-CAFF81B87598}" type="pres">
      <dgm:prSet presAssocID="{080CBA72-2484-4300-8158-B0292F02DA53}" presName="node" presStyleLbl="node1" presStyleIdx="0" presStyleCnt="3">
        <dgm:presLayoutVars>
          <dgm:bulletEnabled val="1"/>
        </dgm:presLayoutVars>
      </dgm:prSet>
      <dgm:spPr/>
    </dgm:pt>
    <dgm:pt modelId="{ED0F53F4-3F90-4E29-9267-08117B69217A}" type="pres">
      <dgm:prSet presAssocID="{1522C76D-8E80-4975-8816-07B8A35C89F5}" presName="sibTrans" presStyleLbl="sibTrans2D1" presStyleIdx="0" presStyleCnt="3"/>
      <dgm:spPr/>
    </dgm:pt>
    <dgm:pt modelId="{DBD04BD7-7B34-4883-A33A-553CE66292A3}" type="pres">
      <dgm:prSet presAssocID="{1522C76D-8E80-4975-8816-07B8A35C89F5}" presName="connectorText" presStyleLbl="sibTrans2D1" presStyleIdx="0" presStyleCnt="3"/>
      <dgm:spPr/>
    </dgm:pt>
    <dgm:pt modelId="{1FBF1070-0B6F-4B7A-94FB-B8B24262E743}" type="pres">
      <dgm:prSet presAssocID="{50E1337C-AA90-48D3-AD51-64C9CBC2F303}" presName="node" presStyleLbl="node1" presStyleIdx="1" presStyleCnt="3">
        <dgm:presLayoutVars>
          <dgm:bulletEnabled val="1"/>
        </dgm:presLayoutVars>
      </dgm:prSet>
      <dgm:spPr/>
    </dgm:pt>
    <dgm:pt modelId="{D09787AC-AD1D-437C-AE03-4DFC3CE95BAE}" type="pres">
      <dgm:prSet presAssocID="{B3D09C4E-4DA5-4203-9C54-54D7D0D8A7B0}" presName="sibTrans" presStyleLbl="sibTrans2D1" presStyleIdx="1" presStyleCnt="3"/>
      <dgm:spPr/>
    </dgm:pt>
    <dgm:pt modelId="{B2304BBA-1F16-4F86-865B-42723BAA5EDC}" type="pres">
      <dgm:prSet presAssocID="{B3D09C4E-4DA5-4203-9C54-54D7D0D8A7B0}" presName="connectorText" presStyleLbl="sibTrans2D1" presStyleIdx="1" presStyleCnt="3"/>
      <dgm:spPr/>
    </dgm:pt>
    <dgm:pt modelId="{B297A4DE-C696-4C36-9466-23A1562635FB}" type="pres">
      <dgm:prSet presAssocID="{00D1022F-4F89-4206-9334-6C858B3E9834}" presName="node" presStyleLbl="node1" presStyleIdx="2" presStyleCnt="3">
        <dgm:presLayoutVars>
          <dgm:bulletEnabled val="1"/>
        </dgm:presLayoutVars>
      </dgm:prSet>
      <dgm:spPr/>
    </dgm:pt>
    <dgm:pt modelId="{4C3FF954-6E4E-4372-99F4-154EBA8278A1}" type="pres">
      <dgm:prSet presAssocID="{2456FF6F-A9DE-4409-9DDB-27C7A83359B1}" presName="sibTrans" presStyleLbl="sibTrans2D1" presStyleIdx="2" presStyleCnt="3"/>
      <dgm:spPr/>
    </dgm:pt>
    <dgm:pt modelId="{08C09E6D-6E4E-49FC-9A9C-45DBAF44C3A7}" type="pres">
      <dgm:prSet presAssocID="{2456FF6F-A9DE-4409-9DDB-27C7A83359B1}" presName="connectorText" presStyleLbl="sibTrans2D1" presStyleIdx="2" presStyleCnt="3"/>
      <dgm:spPr/>
    </dgm:pt>
  </dgm:ptLst>
  <dgm:cxnLst>
    <dgm:cxn modelId="{CF55F306-6930-49DD-81A1-2D2CA51B15CC}" srcId="{4E39972F-9D98-4961-B6EB-672165C02058}" destId="{00D1022F-4F89-4206-9334-6C858B3E9834}" srcOrd="2" destOrd="0" parTransId="{32063516-50C9-404C-ABA4-97D119AD7017}" sibTransId="{2456FF6F-A9DE-4409-9DDB-27C7A83359B1}"/>
    <dgm:cxn modelId="{31F2BF1F-D36E-4C0D-BA34-9534F1B06135}" type="presOf" srcId="{2456FF6F-A9DE-4409-9DDB-27C7A83359B1}" destId="{4C3FF954-6E4E-4372-99F4-154EBA8278A1}" srcOrd="0" destOrd="0" presId="urn:microsoft.com/office/officeart/2005/8/layout/cycle7"/>
    <dgm:cxn modelId="{0512D722-E0E6-4FCC-819C-572853AF840B}" srcId="{4E39972F-9D98-4961-B6EB-672165C02058}" destId="{50E1337C-AA90-48D3-AD51-64C9CBC2F303}" srcOrd="1" destOrd="0" parTransId="{53260CC4-17CD-42B8-828B-F501F85D5B51}" sibTransId="{B3D09C4E-4DA5-4203-9C54-54D7D0D8A7B0}"/>
    <dgm:cxn modelId="{59433A25-D8F1-490C-9406-7172E6BD19E6}" type="presOf" srcId="{1522C76D-8E80-4975-8816-07B8A35C89F5}" destId="{ED0F53F4-3F90-4E29-9267-08117B69217A}" srcOrd="0" destOrd="0" presId="urn:microsoft.com/office/officeart/2005/8/layout/cycle7"/>
    <dgm:cxn modelId="{0B5D7F6B-815F-4507-B4F5-DFD83F8A0335}" type="presOf" srcId="{B3D09C4E-4DA5-4203-9C54-54D7D0D8A7B0}" destId="{D09787AC-AD1D-437C-AE03-4DFC3CE95BAE}" srcOrd="0" destOrd="0" presId="urn:microsoft.com/office/officeart/2005/8/layout/cycle7"/>
    <dgm:cxn modelId="{F1DD8078-A89E-447A-84F2-F6F6018A20E5}" type="presOf" srcId="{50E1337C-AA90-48D3-AD51-64C9CBC2F303}" destId="{1FBF1070-0B6F-4B7A-94FB-B8B24262E743}" srcOrd="0" destOrd="0" presId="urn:microsoft.com/office/officeart/2005/8/layout/cycle7"/>
    <dgm:cxn modelId="{C9BEFF86-6B8F-4319-93CD-B3FB7DC36449}" type="presOf" srcId="{B3D09C4E-4DA5-4203-9C54-54D7D0D8A7B0}" destId="{B2304BBA-1F16-4F86-865B-42723BAA5EDC}" srcOrd="1" destOrd="0" presId="urn:microsoft.com/office/officeart/2005/8/layout/cycle7"/>
    <dgm:cxn modelId="{2253DF87-5727-415D-8BB3-BE208D04FEA9}" type="presOf" srcId="{080CBA72-2484-4300-8158-B0292F02DA53}" destId="{DA4A5459-7B4F-4F74-AF8B-CAFF81B87598}" srcOrd="0" destOrd="0" presId="urn:microsoft.com/office/officeart/2005/8/layout/cycle7"/>
    <dgm:cxn modelId="{7205D594-5A8B-4754-87DC-075A8E0257AD}" type="presOf" srcId="{1522C76D-8E80-4975-8816-07B8A35C89F5}" destId="{DBD04BD7-7B34-4883-A33A-553CE66292A3}" srcOrd="1" destOrd="0" presId="urn:microsoft.com/office/officeart/2005/8/layout/cycle7"/>
    <dgm:cxn modelId="{76942C9B-2781-4CCE-B9D1-EE1D0160FE4C}" type="presOf" srcId="{2456FF6F-A9DE-4409-9DDB-27C7A83359B1}" destId="{08C09E6D-6E4E-49FC-9A9C-45DBAF44C3A7}" srcOrd="1" destOrd="0" presId="urn:microsoft.com/office/officeart/2005/8/layout/cycle7"/>
    <dgm:cxn modelId="{23B6C5AD-4770-40DA-8F5F-B32A667CEFE3}" type="presOf" srcId="{00D1022F-4F89-4206-9334-6C858B3E9834}" destId="{B297A4DE-C696-4C36-9466-23A1562635FB}" srcOrd="0" destOrd="0" presId="urn:microsoft.com/office/officeart/2005/8/layout/cycle7"/>
    <dgm:cxn modelId="{D240C3CC-BF0E-49CC-907D-E10BC0A5AAA4}" srcId="{4E39972F-9D98-4961-B6EB-672165C02058}" destId="{080CBA72-2484-4300-8158-B0292F02DA53}" srcOrd="0" destOrd="0" parTransId="{25A1B947-18F2-4429-B9BE-F9FB60582255}" sibTransId="{1522C76D-8E80-4975-8816-07B8A35C89F5}"/>
    <dgm:cxn modelId="{B41D2FFF-F169-447C-988A-DD2FCA854974}" type="presOf" srcId="{4E39972F-9D98-4961-B6EB-672165C02058}" destId="{07F353A9-A3B7-4077-81F0-5D0FA207415D}" srcOrd="0" destOrd="0" presId="urn:microsoft.com/office/officeart/2005/8/layout/cycle7"/>
    <dgm:cxn modelId="{B5D11B4E-4735-48DF-B09E-66BB52EC08C6}" type="presParOf" srcId="{07F353A9-A3B7-4077-81F0-5D0FA207415D}" destId="{DA4A5459-7B4F-4F74-AF8B-CAFF81B87598}" srcOrd="0" destOrd="0" presId="urn:microsoft.com/office/officeart/2005/8/layout/cycle7"/>
    <dgm:cxn modelId="{16043CA5-AEB6-453E-ACAF-4BCD42895B31}" type="presParOf" srcId="{07F353A9-A3B7-4077-81F0-5D0FA207415D}" destId="{ED0F53F4-3F90-4E29-9267-08117B69217A}" srcOrd="1" destOrd="0" presId="urn:microsoft.com/office/officeart/2005/8/layout/cycle7"/>
    <dgm:cxn modelId="{05C139B7-91A8-4A45-8F20-758643DF6233}" type="presParOf" srcId="{ED0F53F4-3F90-4E29-9267-08117B69217A}" destId="{DBD04BD7-7B34-4883-A33A-553CE66292A3}" srcOrd="0" destOrd="0" presId="urn:microsoft.com/office/officeart/2005/8/layout/cycle7"/>
    <dgm:cxn modelId="{0B7B56D1-6E8A-4641-B5E4-96DB38798672}" type="presParOf" srcId="{07F353A9-A3B7-4077-81F0-5D0FA207415D}" destId="{1FBF1070-0B6F-4B7A-94FB-B8B24262E743}" srcOrd="2" destOrd="0" presId="urn:microsoft.com/office/officeart/2005/8/layout/cycle7"/>
    <dgm:cxn modelId="{4128C962-FFEF-4282-BEAE-6DC94CCB41AB}" type="presParOf" srcId="{07F353A9-A3B7-4077-81F0-5D0FA207415D}" destId="{D09787AC-AD1D-437C-AE03-4DFC3CE95BAE}" srcOrd="3" destOrd="0" presId="urn:microsoft.com/office/officeart/2005/8/layout/cycle7"/>
    <dgm:cxn modelId="{2EAE5684-E0CD-4E3E-B706-68D5B8F5482A}" type="presParOf" srcId="{D09787AC-AD1D-437C-AE03-4DFC3CE95BAE}" destId="{B2304BBA-1F16-4F86-865B-42723BAA5EDC}" srcOrd="0" destOrd="0" presId="urn:microsoft.com/office/officeart/2005/8/layout/cycle7"/>
    <dgm:cxn modelId="{E13822EF-F724-47F7-99BA-D4EB120E1ECE}" type="presParOf" srcId="{07F353A9-A3B7-4077-81F0-5D0FA207415D}" destId="{B297A4DE-C696-4C36-9466-23A1562635FB}" srcOrd="4" destOrd="0" presId="urn:microsoft.com/office/officeart/2005/8/layout/cycle7"/>
    <dgm:cxn modelId="{8B398591-E2E4-454D-A71C-4450E1210886}" type="presParOf" srcId="{07F353A9-A3B7-4077-81F0-5D0FA207415D}" destId="{4C3FF954-6E4E-4372-99F4-154EBA8278A1}" srcOrd="5" destOrd="0" presId="urn:microsoft.com/office/officeart/2005/8/layout/cycle7"/>
    <dgm:cxn modelId="{E393DB48-5ACC-4F8F-95F3-6DC3DD64BDA3}" type="presParOf" srcId="{4C3FF954-6E4E-4372-99F4-154EBA8278A1}" destId="{08C09E6D-6E4E-49FC-9A9C-45DBAF44C3A7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B2B4A9E-BB27-40AB-B570-053F13C3FFD3}" type="doc">
      <dgm:prSet loTypeId="urn:microsoft.com/office/officeart/2005/8/layout/vList4" loCatId="pictur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158760C5-18D1-49FB-8CBC-7B8577365421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10000"/>
            </a:lnSpc>
            <a:spcBef>
              <a:spcPts val="600"/>
            </a:spcBef>
            <a:spcAft>
              <a:spcPts val="600"/>
            </a:spcAft>
          </a:pPr>
          <a:r>
            <a:rPr lang="en-US" sz="1600"/>
            <a:t>………….</a:t>
          </a:r>
        </a:p>
      </dgm:t>
    </dgm:pt>
    <dgm:pt modelId="{0097FD38-2CAC-4632-8251-A0AB0887A6F2}" type="parTrans" cxnId="{1CDA3209-3251-488D-8661-0D6308E8BD8C}">
      <dgm:prSet/>
      <dgm:spPr/>
      <dgm:t>
        <a:bodyPr/>
        <a:lstStyle/>
        <a:p>
          <a:endParaRPr lang="en-US" sz="1600"/>
        </a:p>
      </dgm:t>
    </dgm:pt>
    <dgm:pt modelId="{5A2F2215-831A-49D2-8460-38F0EDDA0335}" type="sibTrans" cxnId="{1CDA3209-3251-488D-8661-0D6308E8BD8C}">
      <dgm:prSet/>
      <dgm:spPr/>
      <dgm:t>
        <a:bodyPr/>
        <a:lstStyle/>
        <a:p>
          <a:endParaRPr lang="en-US" sz="1600"/>
        </a:p>
      </dgm:t>
    </dgm:pt>
    <dgm:pt modelId="{05388F28-5587-47B8-815F-11226771F3D0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10000"/>
            </a:lnSpc>
            <a:spcBef>
              <a:spcPts val="600"/>
            </a:spcBef>
            <a:spcAft>
              <a:spcPts val="600"/>
            </a:spcAft>
          </a:pPr>
          <a:r>
            <a:rPr lang="en-US" sz="1600"/>
            <a:t>…………….</a:t>
          </a:r>
          <a:endParaRPr lang="en-US" sz="1600">
            <a:solidFill>
              <a:schemeClr val="tx1"/>
            </a:solidFill>
          </a:endParaRPr>
        </a:p>
      </dgm:t>
    </dgm:pt>
    <dgm:pt modelId="{D342CD54-767F-45E1-A072-BAF4F54A37A3}" type="sibTrans" cxnId="{0595590A-7F9B-4D8A-A56B-9A30D13919D4}">
      <dgm:prSet/>
      <dgm:spPr/>
      <dgm:t>
        <a:bodyPr/>
        <a:lstStyle/>
        <a:p>
          <a:endParaRPr lang="en-US" sz="1600"/>
        </a:p>
      </dgm:t>
    </dgm:pt>
    <dgm:pt modelId="{1F2D4D52-82ED-415A-A11B-6E8962DF5FA8}" type="parTrans" cxnId="{0595590A-7F9B-4D8A-A56B-9A30D13919D4}">
      <dgm:prSet/>
      <dgm:spPr/>
      <dgm:t>
        <a:bodyPr/>
        <a:lstStyle/>
        <a:p>
          <a:endParaRPr lang="en-US" sz="1600"/>
        </a:p>
      </dgm:t>
    </dgm:pt>
    <dgm:pt modelId="{193BD3D6-BB7C-4190-A201-10945CCB026F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10000"/>
            </a:lnSpc>
            <a:spcBef>
              <a:spcPts val="600"/>
            </a:spcBef>
            <a:spcAft>
              <a:spcPts val="600"/>
            </a:spcAft>
          </a:pPr>
          <a:r>
            <a:rPr lang="en-US" sz="1600"/>
            <a:t>……………….</a:t>
          </a:r>
          <a:endParaRPr lang="en-US" sz="1600">
            <a:solidFill>
              <a:schemeClr val="tx1"/>
            </a:solidFill>
          </a:endParaRPr>
        </a:p>
      </dgm:t>
    </dgm:pt>
    <dgm:pt modelId="{DBF5AD81-29F4-4F44-8512-33B87489A744}" type="sibTrans" cxnId="{2B3BCF61-08D1-4B52-91FE-79A334328692}">
      <dgm:prSet/>
      <dgm:spPr/>
      <dgm:t>
        <a:bodyPr/>
        <a:lstStyle/>
        <a:p>
          <a:endParaRPr lang="en-US" sz="1600"/>
        </a:p>
      </dgm:t>
    </dgm:pt>
    <dgm:pt modelId="{868AF032-483B-4AC3-A86F-78E3179D268F}" type="parTrans" cxnId="{2B3BCF61-08D1-4B52-91FE-79A334328692}">
      <dgm:prSet/>
      <dgm:spPr/>
      <dgm:t>
        <a:bodyPr/>
        <a:lstStyle/>
        <a:p>
          <a:endParaRPr lang="en-US" sz="1600"/>
        </a:p>
      </dgm:t>
    </dgm:pt>
    <dgm:pt modelId="{D5E68648-20B0-405C-936B-79328619A030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pPr>
            <a:lnSpc>
              <a:spcPct val="110000"/>
            </a:lnSpc>
            <a:spcBef>
              <a:spcPts val="600"/>
            </a:spcBef>
            <a:spcAft>
              <a:spcPts val="600"/>
            </a:spcAft>
          </a:pPr>
          <a:r>
            <a:rPr lang="en-US" sz="1600"/>
            <a:t>…………………….</a:t>
          </a:r>
          <a:endParaRPr lang="en-US" sz="1600">
            <a:solidFill>
              <a:schemeClr val="tx1"/>
            </a:solidFill>
          </a:endParaRPr>
        </a:p>
      </dgm:t>
    </dgm:pt>
    <dgm:pt modelId="{2267881B-E970-47C7-A48B-9E5F3AD919B5}" type="sibTrans" cxnId="{10BCBE24-FF48-49F2-B707-E935AFAFEA13}">
      <dgm:prSet/>
      <dgm:spPr/>
      <dgm:t>
        <a:bodyPr/>
        <a:lstStyle/>
        <a:p>
          <a:endParaRPr lang="en-US" sz="1600"/>
        </a:p>
      </dgm:t>
    </dgm:pt>
    <dgm:pt modelId="{D83133F9-2A48-4023-AB98-8EFB3550EB6E}" type="parTrans" cxnId="{10BCBE24-FF48-49F2-B707-E935AFAFEA13}">
      <dgm:prSet/>
      <dgm:spPr/>
      <dgm:t>
        <a:bodyPr/>
        <a:lstStyle/>
        <a:p>
          <a:endParaRPr lang="en-US" sz="1600"/>
        </a:p>
      </dgm:t>
    </dgm:pt>
    <dgm:pt modelId="{B16AE45D-B291-413F-8D48-4156508CE9B5}" type="pres">
      <dgm:prSet presAssocID="{FB2B4A9E-BB27-40AB-B570-053F13C3FFD3}" presName="linear" presStyleCnt="0">
        <dgm:presLayoutVars>
          <dgm:dir/>
          <dgm:resizeHandles val="exact"/>
        </dgm:presLayoutVars>
      </dgm:prSet>
      <dgm:spPr/>
    </dgm:pt>
    <dgm:pt modelId="{45B3440D-ED03-438B-BDF2-D0CBD0B9A038}" type="pres">
      <dgm:prSet presAssocID="{158760C5-18D1-49FB-8CBC-7B8577365421}" presName="comp" presStyleCnt="0"/>
      <dgm:spPr/>
    </dgm:pt>
    <dgm:pt modelId="{EFE4B781-9D17-4D0F-A2F6-751855A04926}" type="pres">
      <dgm:prSet presAssocID="{158760C5-18D1-49FB-8CBC-7B8577365421}" presName="box" presStyleLbl="node1" presStyleIdx="0" presStyleCnt="4"/>
      <dgm:spPr/>
    </dgm:pt>
    <dgm:pt modelId="{1150F882-4CC2-49F2-A436-9831C68C43E2}" type="pres">
      <dgm:prSet presAssocID="{158760C5-18D1-49FB-8CBC-7B8577365421}" presName="img" presStyleLbl="fgImgPlace1" presStyleIdx="0" presStyleCnt="4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7019" r="7019"/>
          </a:stretch>
        </a:blipFill>
      </dgm:spPr>
    </dgm:pt>
    <dgm:pt modelId="{07B6D52F-5FB1-4CF1-90DC-BC713CC12C1E}" type="pres">
      <dgm:prSet presAssocID="{158760C5-18D1-49FB-8CBC-7B8577365421}" presName="text" presStyleLbl="node1" presStyleIdx="0" presStyleCnt="4">
        <dgm:presLayoutVars>
          <dgm:bulletEnabled val="1"/>
        </dgm:presLayoutVars>
      </dgm:prSet>
      <dgm:spPr/>
    </dgm:pt>
    <dgm:pt modelId="{8B9A9621-DC2D-4181-8CEB-5641DE91C919}" type="pres">
      <dgm:prSet presAssocID="{5A2F2215-831A-49D2-8460-38F0EDDA0335}" presName="spacer" presStyleCnt="0"/>
      <dgm:spPr/>
    </dgm:pt>
    <dgm:pt modelId="{2EFF7A02-482B-47C9-BF98-94230DDC045B}" type="pres">
      <dgm:prSet presAssocID="{05388F28-5587-47B8-815F-11226771F3D0}" presName="comp" presStyleCnt="0"/>
      <dgm:spPr/>
    </dgm:pt>
    <dgm:pt modelId="{79364C9C-7AAC-4580-981D-4CDAE243C13C}" type="pres">
      <dgm:prSet presAssocID="{05388F28-5587-47B8-815F-11226771F3D0}" presName="box" presStyleLbl="node1" presStyleIdx="1" presStyleCnt="4"/>
      <dgm:spPr/>
    </dgm:pt>
    <dgm:pt modelId="{9B03E2E4-F7BB-4532-9C79-3766C9BE1BEC}" type="pres">
      <dgm:prSet presAssocID="{05388F28-5587-47B8-815F-11226771F3D0}" presName="img" presStyleLbl="fgImgPlace1" presStyleIdx="1" presStyleCnt="4"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7019" r="7019"/>
          </a:stretch>
        </a:blipFill>
      </dgm:spPr>
    </dgm:pt>
    <dgm:pt modelId="{A4F74E85-3FFE-4494-A3C8-7A379A85E977}" type="pres">
      <dgm:prSet presAssocID="{05388F28-5587-47B8-815F-11226771F3D0}" presName="text" presStyleLbl="node1" presStyleIdx="1" presStyleCnt="4">
        <dgm:presLayoutVars>
          <dgm:bulletEnabled val="1"/>
        </dgm:presLayoutVars>
      </dgm:prSet>
      <dgm:spPr/>
    </dgm:pt>
    <dgm:pt modelId="{40BBAD9B-A683-4208-8166-7C7CD1E1AD15}" type="pres">
      <dgm:prSet presAssocID="{D342CD54-767F-45E1-A072-BAF4F54A37A3}" presName="spacer" presStyleCnt="0"/>
      <dgm:spPr/>
    </dgm:pt>
    <dgm:pt modelId="{4071B760-B127-4917-835B-A444D348EE11}" type="pres">
      <dgm:prSet presAssocID="{193BD3D6-BB7C-4190-A201-10945CCB026F}" presName="comp" presStyleCnt="0"/>
      <dgm:spPr/>
    </dgm:pt>
    <dgm:pt modelId="{74697734-E2C7-4FB8-BBCE-1341A5190E81}" type="pres">
      <dgm:prSet presAssocID="{193BD3D6-BB7C-4190-A201-10945CCB026F}" presName="box" presStyleLbl="node1" presStyleIdx="2" presStyleCnt="4"/>
      <dgm:spPr/>
    </dgm:pt>
    <dgm:pt modelId="{B0A0D862-623F-419C-A6D0-D79209969EB1}" type="pres">
      <dgm:prSet presAssocID="{193BD3D6-BB7C-4190-A201-10945CCB026F}" presName="img" presStyleLbl="fgImgPlace1" presStyleIdx="2" presStyleCnt="4"/>
      <dgm:spPr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7019" r="7019"/>
          </a:stretch>
        </a:blipFill>
      </dgm:spPr>
    </dgm:pt>
    <dgm:pt modelId="{C20AB88C-2222-4D87-B2D1-CC8648F146A7}" type="pres">
      <dgm:prSet presAssocID="{193BD3D6-BB7C-4190-A201-10945CCB026F}" presName="text" presStyleLbl="node1" presStyleIdx="2" presStyleCnt="4">
        <dgm:presLayoutVars>
          <dgm:bulletEnabled val="1"/>
        </dgm:presLayoutVars>
      </dgm:prSet>
      <dgm:spPr/>
    </dgm:pt>
    <dgm:pt modelId="{F6F7544D-906F-4169-9D78-70BF8591708F}" type="pres">
      <dgm:prSet presAssocID="{DBF5AD81-29F4-4F44-8512-33B87489A744}" presName="spacer" presStyleCnt="0"/>
      <dgm:spPr/>
    </dgm:pt>
    <dgm:pt modelId="{9FCB236D-C37C-43DE-8693-439E73909DF5}" type="pres">
      <dgm:prSet presAssocID="{D5E68648-20B0-405C-936B-79328619A030}" presName="comp" presStyleCnt="0"/>
      <dgm:spPr/>
    </dgm:pt>
    <dgm:pt modelId="{6C2F8662-0054-4B5E-B82A-D248BEE30E84}" type="pres">
      <dgm:prSet presAssocID="{D5E68648-20B0-405C-936B-79328619A030}" presName="box" presStyleLbl="node1" presStyleIdx="3" presStyleCnt="4"/>
      <dgm:spPr/>
    </dgm:pt>
    <dgm:pt modelId="{DD5A1D39-CD73-4402-A103-975152CF81C1}" type="pres">
      <dgm:prSet presAssocID="{D5E68648-20B0-405C-936B-79328619A030}" presName="img" presStyleLbl="fgImgPlace1" presStyleIdx="3" presStyleCnt="4"/>
      <dgm:spPr>
        <a:blipFill dpi="0"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7019" r="7019"/>
          </a:stretch>
        </a:blipFill>
      </dgm:spPr>
    </dgm:pt>
    <dgm:pt modelId="{CB8965BD-DF24-4791-821C-B39D26C94C35}" type="pres">
      <dgm:prSet presAssocID="{D5E68648-20B0-405C-936B-79328619A030}" presName="text" presStyleLbl="node1" presStyleIdx="3" presStyleCnt="4">
        <dgm:presLayoutVars>
          <dgm:bulletEnabled val="1"/>
        </dgm:presLayoutVars>
      </dgm:prSet>
      <dgm:spPr/>
    </dgm:pt>
  </dgm:ptLst>
  <dgm:cxnLst>
    <dgm:cxn modelId="{E0111704-7135-4412-B1FC-9BEF80B35DF3}" type="presOf" srcId="{D5E68648-20B0-405C-936B-79328619A030}" destId="{6C2F8662-0054-4B5E-B82A-D248BEE30E84}" srcOrd="0" destOrd="0" presId="urn:microsoft.com/office/officeart/2005/8/layout/vList4"/>
    <dgm:cxn modelId="{9DBFE206-88B8-43F3-A2D7-7953E2033D68}" type="presOf" srcId="{158760C5-18D1-49FB-8CBC-7B8577365421}" destId="{EFE4B781-9D17-4D0F-A2F6-751855A04926}" srcOrd="0" destOrd="0" presId="urn:microsoft.com/office/officeart/2005/8/layout/vList4"/>
    <dgm:cxn modelId="{15313508-8CBF-41DE-A35F-72FE377A2B5E}" type="presOf" srcId="{05388F28-5587-47B8-815F-11226771F3D0}" destId="{A4F74E85-3FFE-4494-A3C8-7A379A85E977}" srcOrd="1" destOrd="0" presId="urn:microsoft.com/office/officeart/2005/8/layout/vList4"/>
    <dgm:cxn modelId="{1CDA3209-3251-488D-8661-0D6308E8BD8C}" srcId="{FB2B4A9E-BB27-40AB-B570-053F13C3FFD3}" destId="{158760C5-18D1-49FB-8CBC-7B8577365421}" srcOrd="0" destOrd="0" parTransId="{0097FD38-2CAC-4632-8251-A0AB0887A6F2}" sibTransId="{5A2F2215-831A-49D2-8460-38F0EDDA0335}"/>
    <dgm:cxn modelId="{0595590A-7F9B-4D8A-A56B-9A30D13919D4}" srcId="{FB2B4A9E-BB27-40AB-B570-053F13C3FFD3}" destId="{05388F28-5587-47B8-815F-11226771F3D0}" srcOrd="1" destOrd="0" parTransId="{1F2D4D52-82ED-415A-A11B-6E8962DF5FA8}" sibTransId="{D342CD54-767F-45E1-A072-BAF4F54A37A3}"/>
    <dgm:cxn modelId="{0C4AB513-7B4E-4B8F-9A53-36E793F8BFF7}" type="presOf" srcId="{193BD3D6-BB7C-4190-A201-10945CCB026F}" destId="{C20AB88C-2222-4D87-B2D1-CC8648F146A7}" srcOrd="1" destOrd="0" presId="urn:microsoft.com/office/officeart/2005/8/layout/vList4"/>
    <dgm:cxn modelId="{705C461B-2DE0-4DB6-8D5D-81D1D71FAFD9}" type="presOf" srcId="{FB2B4A9E-BB27-40AB-B570-053F13C3FFD3}" destId="{B16AE45D-B291-413F-8D48-4156508CE9B5}" srcOrd="0" destOrd="0" presId="urn:microsoft.com/office/officeart/2005/8/layout/vList4"/>
    <dgm:cxn modelId="{10BCBE24-FF48-49F2-B707-E935AFAFEA13}" srcId="{FB2B4A9E-BB27-40AB-B570-053F13C3FFD3}" destId="{D5E68648-20B0-405C-936B-79328619A030}" srcOrd="3" destOrd="0" parTransId="{D83133F9-2A48-4023-AB98-8EFB3550EB6E}" sibTransId="{2267881B-E970-47C7-A48B-9E5F3AD919B5}"/>
    <dgm:cxn modelId="{2B3BCF61-08D1-4B52-91FE-79A334328692}" srcId="{FB2B4A9E-BB27-40AB-B570-053F13C3FFD3}" destId="{193BD3D6-BB7C-4190-A201-10945CCB026F}" srcOrd="2" destOrd="0" parTransId="{868AF032-483B-4AC3-A86F-78E3179D268F}" sibTransId="{DBF5AD81-29F4-4F44-8512-33B87489A744}"/>
    <dgm:cxn modelId="{B56B484C-18F1-4943-A155-EB39F176579D}" type="presOf" srcId="{193BD3D6-BB7C-4190-A201-10945CCB026F}" destId="{74697734-E2C7-4FB8-BBCE-1341A5190E81}" srcOrd="0" destOrd="0" presId="urn:microsoft.com/office/officeart/2005/8/layout/vList4"/>
    <dgm:cxn modelId="{83C32CB8-AFE1-4AB8-9E53-29203222CB35}" type="presOf" srcId="{05388F28-5587-47B8-815F-11226771F3D0}" destId="{79364C9C-7AAC-4580-981D-4CDAE243C13C}" srcOrd="0" destOrd="0" presId="urn:microsoft.com/office/officeart/2005/8/layout/vList4"/>
    <dgm:cxn modelId="{3F1BA5C5-9439-4312-A8C2-78F3258A28F7}" type="presOf" srcId="{D5E68648-20B0-405C-936B-79328619A030}" destId="{CB8965BD-DF24-4791-821C-B39D26C94C35}" srcOrd="1" destOrd="0" presId="urn:microsoft.com/office/officeart/2005/8/layout/vList4"/>
    <dgm:cxn modelId="{D70EF9ED-A3D4-4427-87D4-2DAA6303E845}" type="presOf" srcId="{158760C5-18D1-49FB-8CBC-7B8577365421}" destId="{07B6D52F-5FB1-4CF1-90DC-BC713CC12C1E}" srcOrd="1" destOrd="0" presId="urn:microsoft.com/office/officeart/2005/8/layout/vList4"/>
    <dgm:cxn modelId="{D4C76F4E-4CD6-4B1F-993D-9F640EF2238E}" type="presParOf" srcId="{B16AE45D-B291-413F-8D48-4156508CE9B5}" destId="{45B3440D-ED03-438B-BDF2-D0CBD0B9A038}" srcOrd="0" destOrd="0" presId="urn:microsoft.com/office/officeart/2005/8/layout/vList4"/>
    <dgm:cxn modelId="{F305A5D8-C407-479D-A947-806A95983BC9}" type="presParOf" srcId="{45B3440D-ED03-438B-BDF2-D0CBD0B9A038}" destId="{EFE4B781-9D17-4D0F-A2F6-751855A04926}" srcOrd="0" destOrd="0" presId="urn:microsoft.com/office/officeart/2005/8/layout/vList4"/>
    <dgm:cxn modelId="{3F70EDE1-4147-4B22-8AD3-3752DBC49C0B}" type="presParOf" srcId="{45B3440D-ED03-438B-BDF2-D0CBD0B9A038}" destId="{1150F882-4CC2-49F2-A436-9831C68C43E2}" srcOrd="1" destOrd="0" presId="urn:microsoft.com/office/officeart/2005/8/layout/vList4"/>
    <dgm:cxn modelId="{5D9350BE-AE0B-4874-8CDA-B19ECEAC5146}" type="presParOf" srcId="{45B3440D-ED03-438B-BDF2-D0CBD0B9A038}" destId="{07B6D52F-5FB1-4CF1-90DC-BC713CC12C1E}" srcOrd="2" destOrd="0" presId="urn:microsoft.com/office/officeart/2005/8/layout/vList4"/>
    <dgm:cxn modelId="{1EF3ED24-D9FF-4FFF-8DF3-F93D3B23E208}" type="presParOf" srcId="{B16AE45D-B291-413F-8D48-4156508CE9B5}" destId="{8B9A9621-DC2D-4181-8CEB-5641DE91C919}" srcOrd="1" destOrd="0" presId="urn:microsoft.com/office/officeart/2005/8/layout/vList4"/>
    <dgm:cxn modelId="{3FDC7994-59C1-4470-A275-0671CCCBE93A}" type="presParOf" srcId="{B16AE45D-B291-413F-8D48-4156508CE9B5}" destId="{2EFF7A02-482B-47C9-BF98-94230DDC045B}" srcOrd="2" destOrd="0" presId="urn:microsoft.com/office/officeart/2005/8/layout/vList4"/>
    <dgm:cxn modelId="{DD875D01-B0CF-455B-8B69-4F1E381C0913}" type="presParOf" srcId="{2EFF7A02-482B-47C9-BF98-94230DDC045B}" destId="{79364C9C-7AAC-4580-981D-4CDAE243C13C}" srcOrd="0" destOrd="0" presId="urn:microsoft.com/office/officeart/2005/8/layout/vList4"/>
    <dgm:cxn modelId="{021B1B93-C8A4-44A0-B21E-022D0C1D1629}" type="presParOf" srcId="{2EFF7A02-482B-47C9-BF98-94230DDC045B}" destId="{9B03E2E4-F7BB-4532-9C79-3766C9BE1BEC}" srcOrd="1" destOrd="0" presId="urn:microsoft.com/office/officeart/2005/8/layout/vList4"/>
    <dgm:cxn modelId="{8944B41F-FDF9-4791-A733-8674BB05BCC9}" type="presParOf" srcId="{2EFF7A02-482B-47C9-BF98-94230DDC045B}" destId="{A4F74E85-3FFE-4494-A3C8-7A379A85E977}" srcOrd="2" destOrd="0" presId="urn:microsoft.com/office/officeart/2005/8/layout/vList4"/>
    <dgm:cxn modelId="{299FDB6A-0CF5-4E7D-B287-A6A5A89FB9B0}" type="presParOf" srcId="{B16AE45D-B291-413F-8D48-4156508CE9B5}" destId="{40BBAD9B-A683-4208-8166-7C7CD1E1AD15}" srcOrd="3" destOrd="0" presId="urn:microsoft.com/office/officeart/2005/8/layout/vList4"/>
    <dgm:cxn modelId="{9B5A058A-EECB-4FA6-A23B-FB31F1FEFF03}" type="presParOf" srcId="{B16AE45D-B291-413F-8D48-4156508CE9B5}" destId="{4071B760-B127-4917-835B-A444D348EE11}" srcOrd="4" destOrd="0" presId="urn:microsoft.com/office/officeart/2005/8/layout/vList4"/>
    <dgm:cxn modelId="{FB4D9C98-C59C-47FE-8990-CBC7830E641F}" type="presParOf" srcId="{4071B760-B127-4917-835B-A444D348EE11}" destId="{74697734-E2C7-4FB8-BBCE-1341A5190E81}" srcOrd="0" destOrd="0" presId="urn:microsoft.com/office/officeart/2005/8/layout/vList4"/>
    <dgm:cxn modelId="{7FE42CD9-68A0-434E-A526-8074A106FE6A}" type="presParOf" srcId="{4071B760-B127-4917-835B-A444D348EE11}" destId="{B0A0D862-623F-419C-A6D0-D79209969EB1}" srcOrd="1" destOrd="0" presId="urn:microsoft.com/office/officeart/2005/8/layout/vList4"/>
    <dgm:cxn modelId="{D1EC0587-FC22-456F-921B-696AFE2D6785}" type="presParOf" srcId="{4071B760-B127-4917-835B-A444D348EE11}" destId="{C20AB88C-2222-4D87-B2D1-CC8648F146A7}" srcOrd="2" destOrd="0" presId="urn:microsoft.com/office/officeart/2005/8/layout/vList4"/>
    <dgm:cxn modelId="{10B0ACBB-912C-4C9E-B928-EA5A217BD221}" type="presParOf" srcId="{B16AE45D-B291-413F-8D48-4156508CE9B5}" destId="{F6F7544D-906F-4169-9D78-70BF8591708F}" srcOrd="5" destOrd="0" presId="urn:microsoft.com/office/officeart/2005/8/layout/vList4"/>
    <dgm:cxn modelId="{A497C736-6813-45AF-86E7-A036FAC15E36}" type="presParOf" srcId="{B16AE45D-B291-413F-8D48-4156508CE9B5}" destId="{9FCB236D-C37C-43DE-8693-439E73909DF5}" srcOrd="6" destOrd="0" presId="urn:microsoft.com/office/officeart/2005/8/layout/vList4"/>
    <dgm:cxn modelId="{80352295-7FEF-4440-A531-7443C50273F2}" type="presParOf" srcId="{9FCB236D-C37C-43DE-8693-439E73909DF5}" destId="{6C2F8662-0054-4B5E-B82A-D248BEE30E84}" srcOrd="0" destOrd="0" presId="urn:microsoft.com/office/officeart/2005/8/layout/vList4"/>
    <dgm:cxn modelId="{9784AFED-7778-4044-876F-FFD409513F78}" type="presParOf" srcId="{9FCB236D-C37C-43DE-8693-439E73909DF5}" destId="{DD5A1D39-CD73-4402-A103-975152CF81C1}" srcOrd="1" destOrd="0" presId="urn:microsoft.com/office/officeart/2005/8/layout/vList4"/>
    <dgm:cxn modelId="{40897D11-E222-4D0B-8ACE-627FF944556E}" type="presParOf" srcId="{9FCB236D-C37C-43DE-8693-439E73909DF5}" destId="{CB8965BD-DF24-4791-821C-B39D26C94C3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7F0CD6-AB41-4D73-8626-C2714A0BAD49}">
      <dsp:nvSpPr>
        <dsp:cNvPr id="0" name=""/>
        <dsp:cNvSpPr/>
      </dsp:nvSpPr>
      <dsp:spPr>
        <a:xfrm>
          <a:off x="-4475795" y="-686386"/>
          <a:ext cx="5331998" cy="5331998"/>
        </a:xfrm>
        <a:prstGeom prst="blockArc">
          <a:avLst>
            <a:gd name="adj1" fmla="val 18900000"/>
            <a:gd name="adj2" fmla="val 2700000"/>
            <a:gd name="adj3" fmla="val 405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05E452-F35A-4920-A515-3C6A06455EC9}">
      <dsp:nvSpPr>
        <dsp:cNvPr id="0" name=""/>
        <dsp:cNvSpPr/>
      </dsp:nvSpPr>
      <dsp:spPr>
        <a:xfrm>
          <a:off x="448497" y="304385"/>
          <a:ext cx="7369516" cy="6090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463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MỤC TIÊU 1</a:t>
          </a:r>
        </a:p>
      </dsp:txBody>
      <dsp:txXfrm>
        <a:off x="448497" y="304385"/>
        <a:ext cx="7369516" cy="609087"/>
      </dsp:txXfrm>
    </dsp:sp>
    <dsp:sp modelId="{B8BBE28B-FED5-4726-8F19-7E3359109C89}">
      <dsp:nvSpPr>
        <dsp:cNvPr id="0" name=""/>
        <dsp:cNvSpPr/>
      </dsp:nvSpPr>
      <dsp:spPr>
        <a:xfrm>
          <a:off x="67818" y="228249"/>
          <a:ext cx="761358" cy="7613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5B360B-F072-4CA5-948A-00F286B01F65}">
      <dsp:nvSpPr>
        <dsp:cNvPr id="0" name=""/>
        <dsp:cNvSpPr/>
      </dsp:nvSpPr>
      <dsp:spPr>
        <a:xfrm>
          <a:off x="797701" y="1218174"/>
          <a:ext cx="7020312" cy="6090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463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MỤC TIÊU 2</a:t>
          </a:r>
        </a:p>
      </dsp:txBody>
      <dsp:txXfrm>
        <a:off x="797701" y="1218174"/>
        <a:ext cx="7020312" cy="609087"/>
      </dsp:txXfrm>
    </dsp:sp>
    <dsp:sp modelId="{E4622073-4857-48E2-8364-9829D1168ECE}">
      <dsp:nvSpPr>
        <dsp:cNvPr id="0" name=""/>
        <dsp:cNvSpPr/>
      </dsp:nvSpPr>
      <dsp:spPr>
        <a:xfrm>
          <a:off x="417022" y="1142038"/>
          <a:ext cx="761358" cy="7613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8A2E13-6933-4C7A-94CB-65FE862B4439}">
      <dsp:nvSpPr>
        <dsp:cNvPr id="0" name=""/>
        <dsp:cNvSpPr/>
      </dsp:nvSpPr>
      <dsp:spPr>
        <a:xfrm>
          <a:off x="797701" y="2131963"/>
          <a:ext cx="7020312" cy="6090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463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MỤC TIÊU 3</a:t>
          </a:r>
        </a:p>
      </dsp:txBody>
      <dsp:txXfrm>
        <a:off x="797701" y="2131963"/>
        <a:ext cx="7020312" cy="609087"/>
      </dsp:txXfrm>
    </dsp:sp>
    <dsp:sp modelId="{487EAD2C-E46E-4597-82D9-A45A5457B9C0}">
      <dsp:nvSpPr>
        <dsp:cNvPr id="0" name=""/>
        <dsp:cNvSpPr/>
      </dsp:nvSpPr>
      <dsp:spPr>
        <a:xfrm>
          <a:off x="417022" y="2055827"/>
          <a:ext cx="761358" cy="7613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4DA0D6-B371-4ADD-8275-AA5ACB7F68BD}">
      <dsp:nvSpPr>
        <dsp:cNvPr id="0" name=""/>
        <dsp:cNvSpPr/>
      </dsp:nvSpPr>
      <dsp:spPr>
        <a:xfrm>
          <a:off x="448497" y="3045752"/>
          <a:ext cx="7369516" cy="6090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463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MỤC TIÊU 4</a:t>
          </a:r>
        </a:p>
      </dsp:txBody>
      <dsp:txXfrm>
        <a:off x="448497" y="3045752"/>
        <a:ext cx="7369516" cy="609087"/>
      </dsp:txXfrm>
    </dsp:sp>
    <dsp:sp modelId="{56E2000B-D446-455D-B01B-CB305E315F94}">
      <dsp:nvSpPr>
        <dsp:cNvPr id="0" name=""/>
        <dsp:cNvSpPr/>
      </dsp:nvSpPr>
      <dsp:spPr>
        <a:xfrm>
          <a:off x="67818" y="2969616"/>
          <a:ext cx="761358" cy="7613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40860F-0639-4455-9D61-EF02EF3C0A19}">
      <dsp:nvSpPr>
        <dsp:cNvPr id="0" name=""/>
        <dsp:cNvSpPr/>
      </dsp:nvSpPr>
      <dsp:spPr>
        <a:xfrm rot="5400000">
          <a:off x="-157579" y="161707"/>
          <a:ext cx="1050529" cy="73537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1</a:t>
          </a:r>
        </a:p>
      </dsp:txBody>
      <dsp:txXfrm rot="-5400000">
        <a:off x="1" y="371812"/>
        <a:ext cx="735370" cy="315159"/>
      </dsp:txXfrm>
    </dsp:sp>
    <dsp:sp modelId="{C292F6CF-8146-4DE2-A712-3CBEE0ECFC58}">
      <dsp:nvSpPr>
        <dsp:cNvPr id="0" name=""/>
        <dsp:cNvSpPr/>
      </dsp:nvSpPr>
      <dsp:spPr>
        <a:xfrm rot="5400000">
          <a:off x="3357409" y="-2604526"/>
          <a:ext cx="683203" cy="59272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700" kern="1200"/>
            <a:t>Nội dung 1</a:t>
          </a:r>
        </a:p>
      </dsp:txBody>
      <dsp:txXfrm rot="-5400000">
        <a:off x="735371" y="50863"/>
        <a:ext cx="5893930" cy="616501"/>
      </dsp:txXfrm>
    </dsp:sp>
    <dsp:sp modelId="{B15EE4BE-4366-4ED1-8E3C-53EFF016FFE7}">
      <dsp:nvSpPr>
        <dsp:cNvPr id="0" name=""/>
        <dsp:cNvSpPr/>
      </dsp:nvSpPr>
      <dsp:spPr>
        <a:xfrm rot="5400000">
          <a:off x="-157579" y="1094779"/>
          <a:ext cx="1050529" cy="73537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2</a:t>
          </a:r>
        </a:p>
      </dsp:txBody>
      <dsp:txXfrm rot="-5400000">
        <a:off x="1" y="1304884"/>
        <a:ext cx="735370" cy="315159"/>
      </dsp:txXfrm>
    </dsp:sp>
    <dsp:sp modelId="{9C0E2567-F65F-4F39-92AE-F9CF767DEAF8}">
      <dsp:nvSpPr>
        <dsp:cNvPr id="0" name=""/>
        <dsp:cNvSpPr/>
      </dsp:nvSpPr>
      <dsp:spPr>
        <a:xfrm rot="5400000">
          <a:off x="3357589" y="-1685018"/>
          <a:ext cx="682844" cy="59272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700" kern="1200"/>
            <a:t>Nội dung 2</a:t>
          </a:r>
        </a:p>
      </dsp:txBody>
      <dsp:txXfrm rot="-5400000">
        <a:off x="735371" y="970534"/>
        <a:ext cx="5893947" cy="616176"/>
      </dsp:txXfrm>
    </dsp:sp>
    <dsp:sp modelId="{31470299-C274-4FFB-9B49-7BFFB467D603}">
      <dsp:nvSpPr>
        <dsp:cNvPr id="0" name=""/>
        <dsp:cNvSpPr/>
      </dsp:nvSpPr>
      <dsp:spPr>
        <a:xfrm rot="5400000">
          <a:off x="-157579" y="2027852"/>
          <a:ext cx="1050529" cy="73537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3</a:t>
          </a:r>
        </a:p>
      </dsp:txBody>
      <dsp:txXfrm rot="-5400000">
        <a:off x="1" y="2237957"/>
        <a:ext cx="735370" cy="315159"/>
      </dsp:txXfrm>
    </dsp:sp>
    <dsp:sp modelId="{D6E3C408-F745-4476-AE48-996E704C737F}">
      <dsp:nvSpPr>
        <dsp:cNvPr id="0" name=""/>
        <dsp:cNvSpPr/>
      </dsp:nvSpPr>
      <dsp:spPr>
        <a:xfrm rot="5400000">
          <a:off x="3357589" y="-751945"/>
          <a:ext cx="682844" cy="59272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700" kern="1200"/>
            <a:t>Nội dung 3</a:t>
          </a:r>
        </a:p>
      </dsp:txBody>
      <dsp:txXfrm rot="-5400000">
        <a:off x="735371" y="1903607"/>
        <a:ext cx="5893947" cy="616176"/>
      </dsp:txXfrm>
    </dsp:sp>
    <dsp:sp modelId="{73F34462-AF5B-4160-88EF-D0D217035518}">
      <dsp:nvSpPr>
        <dsp:cNvPr id="0" name=""/>
        <dsp:cNvSpPr/>
      </dsp:nvSpPr>
      <dsp:spPr>
        <a:xfrm rot="5400000">
          <a:off x="-157579" y="2960924"/>
          <a:ext cx="1050529" cy="73537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4</a:t>
          </a:r>
        </a:p>
      </dsp:txBody>
      <dsp:txXfrm rot="-5400000">
        <a:off x="1" y="3171029"/>
        <a:ext cx="735370" cy="315159"/>
      </dsp:txXfrm>
    </dsp:sp>
    <dsp:sp modelId="{04F2F1E0-C21D-4EBC-AA1F-0EB75B3B4073}">
      <dsp:nvSpPr>
        <dsp:cNvPr id="0" name=""/>
        <dsp:cNvSpPr/>
      </dsp:nvSpPr>
      <dsp:spPr>
        <a:xfrm rot="5400000">
          <a:off x="3357589" y="181126"/>
          <a:ext cx="682844" cy="59272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700" kern="1200"/>
            <a:t>Nội dung 4</a:t>
          </a:r>
        </a:p>
      </dsp:txBody>
      <dsp:txXfrm rot="-5400000">
        <a:off x="735371" y="2836678"/>
        <a:ext cx="5893947" cy="616176"/>
      </dsp:txXfrm>
    </dsp:sp>
    <dsp:sp modelId="{0054DEC5-C1EC-4A9A-A3E8-CAF5B289968D}">
      <dsp:nvSpPr>
        <dsp:cNvPr id="0" name=""/>
        <dsp:cNvSpPr/>
      </dsp:nvSpPr>
      <dsp:spPr>
        <a:xfrm rot="5400000">
          <a:off x="-157579" y="3893996"/>
          <a:ext cx="1050529" cy="735370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5</a:t>
          </a:r>
        </a:p>
      </dsp:txBody>
      <dsp:txXfrm rot="-5400000">
        <a:off x="1" y="4104101"/>
        <a:ext cx="735370" cy="315159"/>
      </dsp:txXfrm>
    </dsp:sp>
    <dsp:sp modelId="{AFE8CB15-EA54-463D-B77C-9F6811FA0EC2}">
      <dsp:nvSpPr>
        <dsp:cNvPr id="0" name=""/>
        <dsp:cNvSpPr/>
      </dsp:nvSpPr>
      <dsp:spPr>
        <a:xfrm rot="5400000">
          <a:off x="3357589" y="1114198"/>
          <a:ext cx="682844" cy="59272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700" kern="1200"/>
            <a:t>Nội dung 5</a:t>
          </a:r>
        </a:p>
      </dsp:txBody>
      <dsp:txXfrm rot="-5400000">
        <a:off x="735371" y="3769750"/>
        <a:ext cx="5893947" cy="6161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5D5105-F11A-4640-8C3D-D88E9D0DFD6C}">
      <dsp:nvSpPr>
        <dsp:cNvPr id="0" name=""/>
        <dsp:cNvSpPr/>
      </dsp:nvSpPr>
      <dsp:spPr>
        <a:xfrm>
          <a:off x="0" y="8567"/>
          <a:ext cx="5579225" cy="56459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………………..</a:t>
          </a:r>
        </a:p>
      </dsp:txBody>
      <dsp:txXfrm>
        <a:off x="27561" y="36128"/>
        <a:ext cx="5524103" cy="509471"/>
      </dsp:txXfrm>
    </dsp:sp>
    <dsp:sp modelId="{E4D004E2-4962-4AA3-A6B9-4079EF2A4049}">
      <dsp:nvSpPr>
        <dsp:cNvPr id="0" name=""/>
        <dsp:cNvSpPr/>
      </dsp:nvSpPr>
      <dsp:spPr>
        <a:xfrm>
          <a:off x="0" y="573160"/>
          <a:ext cx="5579225" cy="1026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140" tIns="20320" rIns="113792" bIns="2032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………………..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…………………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……………….</a:t>
          </a:r>
        </a:p>
      </dsp:txBody>
      <dsp:txXfrm>
        <a:off x="0" y="573160"/>
        <a:ext cx="5579225" cy="1026720"/>
      </dsp:txXfrm>
    </dsp:sp>
    <dsp:sp modelId="{6B144D7D-3F89-41E7-BC54-F1339CF72B63}">
      <dsp:nvSpPr>
        <dsp:cNvPr id="0" name=""/>
        <dsp:cNvSpPr/>
      </dsp:nvSpPr>
      <dsp:spPr>
        <a:xfrm>
          <a:off x="0" y="1599880"/>
          <a:ext cx="5579225" cy="56459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………………..</a:t>
          </a:r>
        </a:p>
      </dsp:txBody>
      <dsp:txXfrm>
        <a:off x="27561" y="1627441"/>
        <a:ext cx="5524103" cy="509471"/>
      </dsp:txXfrm>
    </dsp:sp>
    <dsp:sp modelId="{F286B7B6-CDA8-4344-919F-4D59411C8931}">
      <dsp:nvSpPr>
        <dsp:cNvPr id="0" name=""/>
        <dsp:cNvSpPr/>
      </dsp:nvSpPr>
      <dsp:spPr>
        <a:xfrm>
          <a:off x="0" y="2164474"/>
          <a:ext cx="5579225" cy="1026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140" tIns="20320" rIns="113792" bIns="2032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…………………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…………………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…………………….</a:t>
          </a:r>
        </a:p>
      </dsp:txBody>
      <dsp:txXfrm>
        <a:off x="0" y="2164474"/>
        <a:ext cx="5579225" cy="1026720"/>
      </dsp:txXfrm>
    </dsp:sp>
    <dsp:sp modelId="{C69AF0E0-C70F-4C65-8CE2-FA6D51F51B6A}">
      <dsp:nvSpPr>
        <dsp:cNvPr id="0" name=""/>
        <dsp:cNvSpPr/>
      </dsp:nvSpPr>
      <dsp:spPr>
        <a:xfrm>
          <a:off x="0" y="3191194"/>
          <a:ext cx="5579225" cy="56459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………………..</a:t>
          </a:r>
        </a:p>
      </dsp:txBody>
      <dsp:txXfrm>
        <a:off x="27561" y="3218755"/>
        <a:ext cx="5524103" cy="509471"/>
      </dsp:txXfrm>
    </dsp:sp>
    <dsp:sp modelId="{C3D00648-2E6D-4BCB-8C10-7BE16ADD1CC1}">
      <dsp:nvSpPr>
        <dsp:cNvPr id="0" name=""/>
        <dsp:cNvSpPr/>
      </dsp:nvSpPr>
      <dsp:spPr>
        <a:xfrm>
          <a:off x="0" y="3755787"/>
          <a:ext cx="5579225" cy="1026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140" tIns="20320" rIns="113792" bIns="2032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…………………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………………..</a:t>
          </a:r>
        </a:p>
      </dsp:txBody>
      <dsp:txXfrm>
        <a:off x="0" y="3755787"/>
        <a:ext cx="5579225" cy="10267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A5459-7B4F-4F74-AF8B-CAFF81B87598}">
      <dsp:nvSpPr>
        <dsp:cNvPr id="0" name=""/>
        <dsp:cNvSpPr/>
      </dsp:nvSpPr>
      <dsp:spPr>
        <a:xfrm>
          <a:off x="1614189" y="509713"/>
          <a:ext cx="1953220" cy="97661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……………</a:t>
          </a:r>
        </a:p>
      </dsp:txBody>
      <dsp:txXfrm>
        <a:off x="1642793" y="538317"/>
        <a:ext cx="1896012" cy="919402"/>
      </dsp:txXfrm>
    </dsp:sp>
    <dsp:sp modelId="{ED0F53F4-3F90-4E29-9267-08117B69217A}">
      <dsp:nvSpPr>
        <dsp:cNvPr id="0" name=""/>
        <dsp:cNvSpPr/>
      </dsp:nvSpPr>
      <dsp:spPr>
        <a:xfrm rot="3600000">
          <a:off x="2887973" y="2224630"/>
          <a:ext cx="1019369" cy="34181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2990517" y="2292993"/>
        <a:ext cx="814281" cy="205087"/>
      </dsp:txXfrm>
    </dsp:sp>
    <dsp:sp modelId="{1FBF1070-0B6F-4B7A-94FB-B8B24262E743}">
      <dsp:nvSpPr>
        <dsp:cNvPr id="0" name=""/>
        <dsp:cNvSpPr/>
      </dsp:nvSpPr>
      <dsp:spPr>
        <a:xfrm>
          <a:off x="3227905" y="3304751"/>
          <a:ext cx="1953220" cy="97661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600" b="0" kern="1200"/>
            <a:t>...................</a:t>
          </a:r>
          <a:endParaRPr lang="en-US" sz="1600" b="0" kern="1200"/>
        </a:p>
      </dsp:txBody>
      <dsp:txXfrm>
        <a:off x="3256509" y="3333355"/>
        <a:ext cx="1896012" cy="919402"/>
      </dsp:txXfrm>
    </dsp:sp>
    <dsp:sp modelId="{D09787AC-AD1D-437C-AE03-4DFC3CE95BAE}">
      <dsp:nvSpPr>
        <dsp:cNvPr id="0" name=""/>
        <dsp:cNvSpPr/>
      </dsp:nvSpPr>
      <dsp:spPr>
        <a:xfrm rot="10800000">
          <a:off x="2081115" y="3622149"/>
          <a:ext cx="1019369" cy="34181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 rot="10800000">
        <a:off x="2183659" y="3690512"/>
        <a:ext cx="814281" cy="205087"/>
      </dsp:txXfrm>
    </dsp:sp>
    <dsp:sp modelId="{B297A4DE-C696-4C36-9466-23A1562635FB}">
      <dsp:nvSpPr>
        <dsp:cNvPr id="0" name=""/>
        <dsp:cNvSpPr/>
      </dsp:nvSpPr>
      <dsp:spPr>
        <a:xfrm>
          <a:off x="473" y="3304751"/>
          <a:ext cx="1953220" cy="9766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……………..</a:t>
          </a:r>
          <a:endParaRPr lang="en-US" sz="1600" b="0" kern="1200"/>
        </a:p>
      </dsp:txBody>
      <dsp:txXfrm>
        <a:off x="29077" y="3333355"/>
        <a:ext cx="1896012" cy="919402"/>
      </dsp:txXfrm>
    </dsp:sp>
    <dsp:sp modelId="{4C3FF954-6E4E-4372-99F4-154EBA8278A1}">
      <dsp:nvSpPr>
        <dsp:cNvPr id="0" name=""/>
        <dsp:cNvSpPr/>
      </dsp:nvSpPr>
      <dsp:spPr>
        <a:xfrm rot="18000000">
          <a:off x="1274257" y="2224630"/>
          <a:ext cx="1019369" cy="34181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1376801" y="2292993"/>
        <a:ext cx="814281" cy="2050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E4B781-9D17-4D0F-A2F6-751855A04926}">
      <dsp:nvSpPr>
        <dsp:cNvPr id="0" name=""/>
        <dsp:cNvSpPr/>
      </dsp:nvSpPr>
      <dsp:spPr>
        <a:xfrm>
          <a:off x="0" y="0"/>
          <a:ext cx="5181600" cy="1113550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1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600" kern="1200"/>
            <a:t>………….</a:t>
          </a:r>
        </a:p>
      </dsp:txBody>
      <dsp:txXfrm>
        <a:off x="1147675" y="0"/>
        <a:ext cx="4033924" cy="1113550"/>
      </dsp:txXfrm>
    </dsp:sp>
    <dsp:sp modelId="{1150F882-4CC2-49F2-A436-9831C68C43E2}">
      <dsp:nvSpPr>
        <dsp:cNvPr id="0" name=""/>
        <dsp:cNvSpPr/>
      </dsp:nvSpPr>
      <dsp:spPr>
        <a:xfrm>
          <a:off x="111355" y="111355"/>
          <a:ext cx="1036320" cy="89084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7019" r="7019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364C9C-7AAC-4580-981D-4CDAE243C13C}">
      <dsp:nvSpPr>
        <dsp:cNvPr id="0" name=""/>
        <dsp:cNvSpPr/>
      </dsp:nvSpPr>
      <dsp:spPr>
        <a:xfrm>
          <a:off x="0" y="1224905"/>
          <a:ext cx="5181600" cy="1113550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1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600" kern="1200"/>
            <a:t>…………….</a:t>
          </a:r>
          <a:endParaRPr lang="en-US" sz="1600" kern="1200">
            <a:solidFill>
              <a:schemeClr val="tx1"/>
            </a:solidFill>
          </a:endParaRPr>
        </a:p>
      </dsp:txBody>
      <dsp:txXfrm>
        <a:off x="1147675" y="1224905"/>
        <a:ext cx="4033924" cy="1113550"/>
      </dsp:txXfrm>
    </dsp:sp>
    <dsp:sp modelId="{9B03E2E4-F7BB-4532-9C79-3766C9BE1BEC}">
      <dsp:nvSpPr>
        <dsp:cNvPr id="0" name=""/>
        <dsp:cNvSpPr/>
      </dsp:nvSpPr>
      <dsp:spPr>
        <a:xfrm>
          <a:off x="111355" y="1336260"/>
          <a:ext cx="1036320" cy="89084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7019" r="7019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697734-E2C7-4FB8-BBCE-1341A5190E81}">
      <dsp:nvSpPr>
        <dsp:cNvPr id="0" name=""/>
        <dsp:cNvSpPr/>
      </dsp:nvSpPr>
      <dsp:spPr>
        <a:xfrm>
          <a:off x="0" y="2449811"/>
          <a:ext cx="5181600" cy="1113550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1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600" kern="1200"/>
            <a:t>……………….</a:t>
          </a:r>
          <a:endParaRPr lang="en-US" sz="1600" kern="1200">
            <a:solidFill>
              <a:schemeClr val="tx1"/>
            </a:solidFill>
          </a:endParaRPr>
        </a:p>
      </dsp:txBody>
      <dsp:txXfrm>
        <a:off x="1147675" y="2449811"/>
        <a:ext cx="4033924" cy="1113550"/>
      </dsp:txXfrm>
    </dsp:sp>
    <dsp:sp modelId="{B0A0D862-623F-419C-A6D0-D79209969EB1}">
      <dsp:nvSpPr>
        <dsp:cNvPr id="0" name=""/>
        <dsp:cNvSpPr/>
      </dsp:nvSpPr>
      <dsp:spPr>
        <a:xfrm>
          <a:off x="111355" y="2561166"/>
          <a:ext cx="1036320" cy="89084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7019" r="7019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2F8662-0054-4B5E-B82A-D248BEE30E84}">
      <dsp:nvSpPr>
        <dsp:cNvPr id="0" name=""/>
        <dsp:cNvSpPr/>
      </dsp:nvSpPr>
      <dsp:spPr>
        <a:xfrm>
          <a:off x="0" y="3674717"/>
          <a:ext cx="5181600" cy="1113550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1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1600" kern="1200"/>
            <a:t>…………………….</a:t>
          </a:r>
          <a:endParaRPr lang="en-US" sz="1600" kern="1200">
            <a:solidFill>
              <a:schemeClr val="tx1"/>
            </a:solidFill>
          </a:endParaRPr>
        </a:p>
      </dsp:txBody>
      <dsp:txXfrm>
        <a:off x="1147675" y="3674717"/>
        <a:ext cx="4033924" cy="1113550"/>
      </dsp:txXfrm>
    </dsp:sp>
    <dsp:sp modelId="{DD5A1D39-CD73-4402-A103-975152CF81C1}">
      <dsp:nvSpPr>
        <dsp:cNvPr id="0" name=""/>
        <dsp:cNvSpPr/>
      </dsp:nvSpPr>
      <dsp:spPr>
        <a:xfrm>
          <a:off x="111355" y="3786072"/>
          <a:ext cx="1036320" cy="89084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7019" r="7019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35C3-6ADD-4C83-904B-F43A30041EE7}" type="datetimeFigureOut">
              <a:rPr lang="en-US" smtClean="0"/>
              <a:t>29-Aug-25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2B52A-579E-4F81-88C7-DB50A5CE8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501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Có</a:t>
            </a:r>
            <a:r>
              <a:rPr lang="en-US" baseline="0"/>
              <a:t> thể thay đổi hình nền phù hợp với nội dung khóa học</a:t>
            </a:r>
          </a:p>
          <a:p>
            <a:r>
              <a:rPr lang="en-US" baseline="0"/>
              <a:t>Có thể bỏ phần “Đối tượng học viên” nếu đối tượng khá chung chung. Ví dụ: CBNV hoặc CBNV toàn hàng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61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9AD8A-769B-46B3-B533-47779FBBAA7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130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Có</a:t>
            </a:r>
            <a:r>
              <a:rPr lang="en-US" baseline="0"/>
              <a:t> thể sử dụng các hình ảnh khác cũng có ý nghĩa về mục tiêu thay cho hình ảnh bên trái</a:t>
            </a:r>
          </a:p>
          <a:p>
            <a:r>
              <a:rPr lang="en-US" baseline="0"/>
              <a:t>Chỉ nên có 3-5 mục tiêu.</a:t>
            </a:r>
          </a:p>
          <a:p>
            <a:r>
              <a:rPr lang="en-US" baseline="0"/>
              <a:t>Ví dụ: 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Hiểu rõ quy trình bán hàng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Sử dụng thành thạo các kỹ thuật bán hàng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215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Có</a:t>
            </a:r>
            <a:r>
              <a:rPr lang="en-US" baseline="0"/>
              <a:t> thể thay đổi hình ảnh bên trái để phù hợp với nội dung khóa học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72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Có</a:t>
            </a:r>
            <a:r>
              <a:rPr lang="en-US" baseline="0"/>
              <a:t> thể thay đổi nội dung và hình thức tuy nhiên cần lưu ý các slide phải bám sát outline đã nêu trong phần Nội dung khóa học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689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Có</a:t>
            </a:r>
            <a:r>
              <a:rPr lang="en-US" baseline="0"/>
              <a:t> thể thay đổi nội dung và hình thức tuy nhiên cần lưu ý các slide phải bám sát outline đã nêu trong phần Nội dung khóa học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261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Có</a:t>
            </a:r>
            <a:r>
              <a:rPr lang="en-US" baseline="0"/>
              <a:t> thể thay đổi nội dung và hình thức tuy nhiên cần lưu ý các slide phải bám sát outline đã nêu trong phần Nội dung khóa học</a:t>
            </a:r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193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Sử</a:t>
            </a:r>
            <a:r>
              <a:rPr lang="en-US" baseline="0"/>
              <a:t> dụng linh hoạt với các hình thức sau: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Tóm tắt nội dung đưa vào slide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GV tóm tắt trực tiếp mà không đưa nội dung vào slide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GV có thể để học viên tự tóm tắt với gợi ý từ GV theo cá nhân hoặc theo nhóm.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627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2B52A-579E-4F81-88C7-DB50A5CE815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274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F1DA9-2736-443E-975E-2557062CC7F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1" y="2118167"/>
            <a:ext cx="9144000" cy="1391796"/>
          </a:xfrm>
        </p:spPr>
        <p:txBody>
          <a:bodyPr anchor="ctr"/>
          <a:lstStyle>
            <a:lvl1pPr algn="ctr">
              <a:defRPr sz="6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C06C73-0242-404F-8706-EB0DA22D339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1" y="3602041"/>
            <a:ext cx="9144000" cy="57642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01" indent="0" algn="ctr">
              <a:buNone/>
              <a:defRPr sz="2700"/>
            </a:lvl2pPr>
            <a:lvl3pPr marL="1219003" indent="0" algn="ctr">
              <a:buNone/>
              <a:defRPr sz="2400"/>
            </a:lvl3pPr>
            <a:lvl4pPr marL="1828504" indent="0" algn="ctr">
              <a:buNone/>
              <a:defRPr sz="2100"/>
            </a:lvl4pPr>
            <a:lvl5pPr marL="2438006" indent="0" algn="ctr">
              <a:buNone/>
              <a:defRPr sz="2100"/>
            </a:lvl5pPr>
            <a:lvl6pPr marL="3047508" indent="0" algn="ctr">
              <a:buNone/>
              <a:defRPr sz="2100"/>
            </a:lvl6pPr>
            <a:lvl7pPr marL="3657009" indent="0" algn="ctr">
              <a:buNone/>
              <a:defRPr sz="2100"/>
            </a:lvl7pPr>
            <a:lvl8pPr marL="4266510" indent="0" algn="ctr">
              <a:buNone/>
              <a:defRPr sz="2100"/>
            </a:lvl8pPr>
            <a:lvl9pPr marL="4876013" indent="0" algn="ctr">
              <a:buNone/>
              <a:defRPr sz="21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03392D-7A7B-48B1-9341-F41338459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1964-5C7A-49B5-928B-05F757956622}" type="datetime1">
              <a:rPr lang="en-US" smtClean="0"/>
              <a:t>29-Aug-25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9D588A-B786-4020-A046-2F6C1AFE8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CA8F16-0A26-4762-87C6-741EC44F8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877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3531E-0F8B-43BE-8663-2EBB96B0C7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A6E41A-E0A0-457F-9035-C47569A6E6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9" y="987429"/>
            <a:ext cx="6172200" cy="4873625"/>
          </a:xfrm>
        </p:spPr>
        <p:txBody>
          <a:bodyPr/>
          <a:lstStyle>
            <a:lvl1pPr marL="0" indent="0">
              <a:buNone/>
              <a:defRPr sz="4300"/>
            </a:lvl1pPr>
            <a:lvl2pPr marL="609501" indent="0">
              <a:buNone/>
              <a:defRPr sz="3700"/>
            </a:lvl2pPr>
            <a:lvl3pPr marL="1219003" indent="0">
              <a:buNone/>
              <a:defRPr sz="3200"/>
            </a:lvl3pPr>
            <a:lvl4pPr marL="1828504" indent="0">
              <a:buNone/>
              <a:defRPr sz="2700"/>
            </a:lvl4pPr>
            <a:lvl5pPr marL="2438006" indent="0">
              <a:buNone/>
              <a:defRPr sz="2700"/>
            </a:lvl5pPr>
            <a:lvl6pPr marL="3047508" indent="0">
              <a:buNone/>
              <a:defRPr sz="2700"/>
            </a:lvl6pPr>
            <a:lvl7pPr marL="3657009" indent="0">
              <a:buNone/>
              <a:defRPr sz="2700"/>
            </a:lvl7pPr>
            <a:lvl8pPr marL="4266510" indent="0">
              <a:buNone/>
              <a:defRPr sz="2700"/>
            </a:lvl8pPr>
            <a:lvl9pPr marL="4876013" indent="0">
              <a:buNone/>
              <a:defRPr sz="27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E17D51-EB8B-44B4-B6D7-8782D883D5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2100"/>
            </a:lvl1pPr>
            <a:lvl2pPr marL="609501" indent="0">
              <a:buNone/>
              <a:defRPr sz="1900"/>
            </a:lvl2pPr>
            <a:lvl3pPr marL="1219003" indent="0">
              <a:buNone/>
              <a:defRPr sz="1600"/>
            </a:lvl3pPr>
            <a:lvl4pPr marL="1828504" indent="0">
              <a:buNone/>
              <a:defRPr sz="1300"/>
            </a:lvl4pPr>
            <a:lvl5pPr marL="2438006" indent="0">
              <a:buNone/>
              <a:defRPr sz="1300"/>
            </a:lvl5pPr>
            <a:lvl6pPr marL="3047508" indent="0">
              <a:buNone/>
              <a:defRPr sz="1300"/>
            </a:lvl6pPr>
            <a:lvl7pPr marL="3657009" indent="0">
              <a:buNone/>
              <a:defRPr sz="1300"/>
            </a:lvl7pPr>
            <a:lvl8pPr marL="4266510" indent="0">
              <a:buNone/>
              <a:defRPr sz="1300"/>
            </a:lvl8pPr>
            <a:lvl9pPr marL="4876013" indent="0">
              <a:buNone/>
              <a:defRPr sz="13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9D4EAD-E754-4075-AEEF-E2B73C482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BA7B4-A866-45DC-9A83-1C434D4C639A}" type="datetime1">
              <a:rPr lang="en-US" smtClean="0"/>
              <a:t>29-Aug-25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533A3B-0114-44FA-917F-F21C4B1EF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3E3F2E-0CFF-489C-9D1C-95F857D7F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5C1A3D03-9F37-4384-98A0-E0A946F40F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276" y="554766"/>
            <a:ext cx="1718250" cy="43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513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6EFF3-A9C0-4772-9F08-F3A9E7B029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928-AF55-42CD-B04B-0033D58DD4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25FDA-93FD-4E0D-BFD3-9D4E554B4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835DB-D427-44C0-932C-658FEFCF9204}" type="datetime1">
              <a:rPr lang="en-US" smtClean="0"/>
              <a:t>29-Aug-25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2AA453-DE9F-43DD-A351-327CC5AB0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84A7A7-3E46-4811-A439-3CCD5E49E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DB94DE-E6DE-4AE0-A90E-5A9B9F3D2BD6}"/>
              </a:ext>
            </a:extLst>
          </p:cNvPr>
          <p:cNvSpPr/>
          <p:nvPr/>
        </p:nvSpPr>
        <p:spPr>
          <a:xfrm>
            <a:off x="-6095" y="463297"/>
            <a:ext cx="666495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2400"/>
          </a:p>
        </p:txBody>
      </p:sp>
      <p:sp>
        <p:nvSpPr>
          <p:cNvPr id="23" name="Rectangle 22"/>
          <p:cNvSpPr/>
          <p:nvPr userDrawn="1"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 descr="A picture containing text&#10;&#10;Description automatically generated">
            <a:extLst>
              <a:ext uri="{FF2B5EF4-FFF2-40B4-BE49-F238E27FC236}">
                <a16:creationId xmlns:a16="http://schemas.microsoft.com/office/drawing/2014/main" id="{7A43806F-D094-49D8-9A54-06DC3477F6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276" y="554766"/>
            <a:ext cx="1718250" cy="43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493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A230EF-3DC9-43AC-AAFD-044BA2CCCE2D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3" y="365127"/>
            <a:ext cx="2628899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87ECD6-1B9C-4291-8DF5-5DC9905BB2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C2945-0EF4-4783-9DCE-EDDD187EA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D03D0-67D3-42B4-9362-7A187EE0E523}" type="datetime1">
              <a:rPr lang="en-US" smtClean="0"/>
              <a:t>29-Aug-25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B4436-536E-40A3-ADAC-98289DB4F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0D3477-8070-45A2-A595-D22BA71AC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060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3C032-E6EA-4842-86E1-DF4DCACCA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DAF6B2-9FD0-44C2-9552-B25CDC626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4BBFB-5D8C-4248-B62B-EA94F22E892D}" type="datetime1">
              <a:rPr lang="en-US" smtClean="0"/>
              <a:t>29-Aug-25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030A6-35B2-4EEC-8C16-98D40AAE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6B909-0C64-4D5A-9736-0385C6EC6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D22444-FEF4-4D1D-B43C-18471E903C43}"/>
              </a:ext>
            </a:extLst>
          </p:cNvPr>
          <p:cNvSpPr/>
          <p:nvPr userDrawn="1"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F3D4D-A949-4148-A948-B0E88BC6EB0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38200" y="1348652"/>
            <a:ext cx="10515600" cy="238621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  <a:lvl2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800"/>
            </a:lvl2pPr>
            <a:lvl3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600"/>
            </a:lvl3pPr>
            <a:lvl4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400"/>
            </a:lvl4pPr>
            <a:lvl5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A752BAD-CBCC-40D6-89E8-A857C00CA90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8200" y="3799840"/>
            <a:ext cx="10515600" cy="238621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  <a:lvl2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800"/>
            </a:lvl2pPr>
            <a:lvl3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600"/>
            </a:lvl3pPr>
            <a:lvl4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400"/>
            </a:lvl4pPr>
            <a:lvl5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6" name="Picture 25" descr="A picture containing text&#10;&#10;Description automatically generated">
            <a:extLst>
              <a:ext uri="{FF2B5EF4-FFF2-40B4-BE49-F238E27FC236}">
                <a16:creationId xmlns:a16="http://schemas.microsoft.com/office/drawing/2014/main" id="{56AC8070-59E1-4CED-ABC3-7D17BA33F5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276" y="554766"/>
            <a:ext cx="1718250" cy="43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663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3C032-E6EA-4842-86E1-DF4DCACCA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018348-803E-4A10-A0A2-4BB64BCD1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7746"/>
            <a:ext cx="10515601" cy="4819219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DAF6B2-9FD0-44C2-9552-B25CDC626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31C09-192F-477C-85B4-A683566573FB}" type="datetime1">
              <a:rPr lang="en-US" smtClean="0"/>
              <a:t>29-Aug-25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030A6-35B2-4EEC-8C16-98D40AAE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6B909-0C64-4D5A-9736-0385C6EC6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D22444-FEF4-4D1D-B43C-18471E903C43}"/>
              </a:ext>
            </a:extLst>
          </p:cNvPr>
          <p:cNvSpPr/>
          <p:nvPr/>
        </p:nvSpPr>
        <p:spPr>
          <a:xfrm>
            <a:off x="-6095" y="463297"/>
            <a:ext cx="666495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2400"/>
          </a:p>
        </p:txBody>
      </p:sp>
      <p:sp>
        <p:nvSpPr>
          <p:cNvPr id="23" name="Rectangle 22"/>
          <p:cNvSpPr/>
          <p:nvPr userDrawn="1"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A picture containing text&#10;&#10;Description automatically generated">
            <a:extLst>
              <a:ext uri="{FF2B5EF4-FFF2-40B4-BE49-F238E27FC236}">
                <a16:creationId xmlns:a16="http://schemas.microsoft.com/office/drawing/2014/main" id="{F65E36F0-55AF-43A0-98BB-12B60FBED1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276" y="554766"/>
            <a:ext cx="1718250" cy="43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670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3C032-E6EA-4842-86E1-DF4DCACCA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DAF6B2-9FD0-44C2-9552-B25CDC626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4BBFB-5D8C-4248-B62B-EA94F22E892D}" type="datetime1">
              <a:rPr lang="en-US" smtClean="0"/>
              <a:t>29-Aug-25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030A6-35B2-4EEC-8C16-98D40AAE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6B909-0C64-4D5A-9736-0385C6EC6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D22444-FEF4-4D1D-B43C-18471E903C43}"/>
              </a:ext>
            </a:extLst>
          </p:cNvPr>
          <p:cNvSpPr/>
          <p:nvPr/>
        </p:nvSpPr>
        <p:spPr>
          <a:xfrm>
            <a:off x="-6095" y="463297"/>
            <a:ext cx="666495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24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F3D4D-A949-4148-A948-B0E88BC6EB0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38200" y="1348654"/>
            <a:ext cx="10515601" cy="238621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A752BAD-CBCC-40D6-89E8-A857C00CA90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8200" y="3799843"/>
            <a:ext cx="10515601" cy="238621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/>
          <p:cNvSpPr/>
          <p:nvPr userDrawn="1"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 descr="A picture containing text&#10;&#10;Description automatically generated">
            <a:extLst>
              <a:ext uri="{FF2B5EF4-FFF2-40B4-BE49-F238E27FC236}">
                <a16:creationId xmlns:a16="http://schemas.microsoft.com/office/drawing/2014/main" id="{855DF176-1FDB-499C-92C3-6DEB1C9C0C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276" y="554766"/>
            <a:ext cx="1718250" cy="43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08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8029E-B954-40F7-9AA0-F62DF5E2D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1" y="1625334"/>
            <a:ext cx="10515601" cy="2852737"/>
          </a:xfrm>
        </p:spPr>
        <p:txBody>
          <a:bodyPr anchor="b"/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01F798-6903-4A40-B3B5-8FDF8C36D83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1" y="4673872"/>
            <a:ext cx="10515601" cy="1500187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609501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00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50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00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750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00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651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01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991130-E683-4ABB-8D38-16F481884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419C7-1320-4F10-91B3-36FAA2FAEAF4}" type="datetime1">
              <a:rPr lang="en-US" smtClean="0"/>
              <a:t>29-Aug-25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5643B3-16AD-4A18-96D8-89AFA89FF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972567" y="4547261"/>
            <a:ext cx="10515601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7BFAE65-C5DF-47FC-925E-F33E695519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1" y="475504"/>
            <a:ext cx="1655181" cy="416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983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63BA7-9FC0-4065-A3F0-80BDD89017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138FCB-3DA4-4124-BCC1-2AC6D92952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385455"/>
            <a:ext cx="5181601" cy="4791508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6DB15A-118F-4515-8753-6D055E4609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85455"/>
            <a:ext cx="5181601" cy="4791508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16EA9C-AB5F-4EB3-9687-E9AC804CD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64890-39EC-4290-9CFB-04D1EB6C2446}" type="datetime1">
              <a:rPr lang="en-US" smtClean="0"/>
              <a:t>29-Aug-25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91ABFE-7CF8-4591-848F-548D0FE11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0F8FCC-11BA-4DB2-B8B5-3354D4228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BA2662-D145-4AD7-89E7-BD2C42942CE0}"/>
              </a:ext>
            </a:extLst>
          </p:cNvPr>
          <p:cNvSpPr/>
          <p:nvPr/>
        </p:nvSpPr>
        <p:spPr>
          <a:xfrm>
            <a:off x="-6095" y="463297"/>
            <a:ext cx="666495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2400"/>
          </a:p>
        </p:txBody>
      </p:sp>
      <p:sp>
        <p:nvSpPr>
          <p:cNvPr id="24" name="Rectangle 23"/>
          <p:cNvSpPr/>
          <p:nvPr userDrawn="1"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 descr="A picture containing text&#10;&#10;Description automatically generated">
            <a:extLst>
              <a:ext uri="{FF2B5EF4-FFF2-40B4-BE49-F238E27FC236}">
                <a16:creationId xmlns:a16="http://schemas.microsoft.com/office/drawing/2014/main" id="{EE53A6D1-3C87-4930-8CBB-AA138FC83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276" y="554766"/>
            <a:ext cx="1718250" cy="43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9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BE614-010D-4313-8020-84C64652AD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7"/>
            <a:ext cx="8513763" cy="813816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495FC-00F5-4FEB-BA05-628FCAE02AA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90" y="1330187"/>
            <a:ext cx="5157786" cy="526325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01" indent="0">
              <a:buNone/>
              <a:defRPr sz="2700" b="1"/>
            </a:lvl2pPr>
            <a:lvl3pPr marL="1219003" indent="0">
              <a:buNone/>
              <a:defRPr sz="2400" b="1"/>
            </a:lvl3pPr>
            <a:lvl4pPr marL="1828504" indent="0">
              <a:buNone/>
              <a:defRPr sz="2100" b="1"/>
            </a:lvl4pPr>
            <a:lvl5pPr marL="2438006" indent="0">
              <a:buNone/>
              <a:defRPr sz="2100" b="1"/>
            </a:lvl5pPr>
            <a:lvl6pPr marL="3047508" indent="0">
              <a:buNone/>
              <a:defRPr sz="2100" b="1"/>
            </a:lvl6pPr>
            <a:lvl7pPr marL="3657009" indent="0">
              <a:buNone/>
              <a:defRPr sz="2100" b="1"/>
            </a:lvl7pPr>
            <a:lvl8pPr marL="4266510" indent="0">
              <a:buNone/>
              <a:defRPr sz="2100" b="1"/>
            </a:lvl8pPr>
            <a:lvl9pPr marL="4876013" indent="0">
              <a:buNone/>
              <a:defRPr sz="21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94C33E-0957-4E1F-AA9F-A3B05683AD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1856510"/>
            <a:ext cx="5157786" cy="433315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9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107073-7B5E-4FC9-B843-A48CD98858CB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2" y="1330187"/>
            <a:ext cx="5183188" cy="526325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01" indent="0">
              <a:buNone/>
              <a:defRPr sz="2700" b="1"/>
            </a:lvl2pPr>
            <a:lvl3pPr marL="1219003" indent="0">
              <a:buNone/>
              <a:defRPr sz="2400" b="1"/>
            </a:lvl3pPr>
            <a:lvl4pPr marL="1828504" indent="0">
              <a:buNone/>
              <a:defRPr sz="2100" b="1"/>
            </a:lvl4pPr>
            <a:lvl5pPr marL="2438006" indent="0">
              <a:buNone/>
              <a:defRPr sz="2100" b="1"/>
            </a:lvl5pPr>
            <a:lvl6pPr marL="3047508" indent="0">
              <a:buNone/>
              <a:defRPr sz="2100" b="1"/>
            </a:lvl6pPr>
            <a:lvl7pPr marL="3657009" indent="0">
              <a:buNone/>
              <a:defRPr sz="2100" b="1"/>
            </a:lvl7pPr>
            <a:lvl8pPr marL="4266510" indent="0">
              <a:buNone/>
              <a:defRPr sz="2100" b="1"/>
            </a:lvl8pPr>
            <a:lvl9pPr marL="4876013" indent="0">
              <a:buNone/>
              <a:defRPr sz="21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E4627C-BFA2-470F-8978-D22F259A87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1856510"/>
            <a:ext cx="5183188" cy="4333155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500E85-91AD-4801-BBD5-66328F566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5C99-3BE9-4022-B821-B2F17313C550}" type="datetime1">
              <a:rPr lang="en-US" smtClean="0"/>
              <a:t>29-Aug-25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EE430C-4DB6-47EE-B445-33ED8EF47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2FC7D6-25D2-470F-8B72-96B6487D4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3A7D47-2F93-499F-A143-E476DFAE5D12}"/>
              </a:ext>
            </a:extLst>
          </p:cNvPr>
          <p:cNvSpPr/>
          <p:nvPr/>
        </p:nvSpPr>
        <p:spPr>
          <a:xfrm>
            <a:off x="-6095" y="463297"/>
            <a:ext cx="666495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2400"/>
          </a:p>
        </p:txBody>
      </p:sp>
      <p:sp>
        <p:nvSpPr>
          <p:cNvPr id="26" name="Rectangle 25"/>
          <p:cNvSpPr/>
          <p:nvPr userDrawn="1"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 descr="A picture containing text&#10;&#10;Description automatically generated">
            <a:extLst>
              <a:ext uri="{FF2B5EF4-FFF2-40B4-BE49-F238E27FC236}">
                <a16:creationId xmlns:a16="http://schemas.microsoft.com/office/drawing/2014/main" id="{579C729E-890C-4DC6-B902-FCDA086E36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276" y="554766"/>
            <a:ext cx="1718250" cy="43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720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80160E-0C09-4CAC-88DC-2CD44B84D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2B439-1ED5-4345-A037-3F6CB4CF3594}" type="datetime1">
              <a:rPr lang="en-US" smtClean="0"/>
              <a:t>29-Aug-25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119F80-8DA8-4580-BD7E-21D72DBC8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28ADDC-D8B9-4343-B899-0766FCA34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00A4B9-CD7B-41B0-B736-AE8505F593E7}"/>
              </a:ext>
            </a:extLst>
          </p:cNvPr>
          <p:cNvSpPr/>
          <p:nvPr/>
        </p:nvSpPr>
        <p:spPr>
          <a:xfrm>
            <a:off x="0" y="-2991"/>
            <a:ext cx="2299299" cy="68609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2400"/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9E94C33E-0957-4E1F-AA9F-A3B05683AD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4330" y="1397001"/>
            <a:ext cx="2273892" cy="4838699"/>
          </a:xfr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0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0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8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A912A9-1F41-438E-A8FF-87F492A915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5143" y="365127"/>
            <a:ext cx="1994420" cy="813233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0A912A9-1F41-438E-A8FF-87F492A91524}"/>
              </a:ext>
            </a:extLst>
          </p:cNvPr>
          <p:cNvSpPr txBox="1">
            <a:spLocks/>
          </p:cNvSpPr>
          <p:nvPr/>
        </p:nvSpPr>
        <p:spPr>
          <a:xfrm>
            <a:off x="2477147" y="366144"/>
            <a:ext cx="6910598" cy="813233"/>
          </a:xfrm>
          <a:prstGeom prst="rect">
            <a:avLst/>
          </a:prstGeom>
        </p:spPr>
        <p:txBody>
          <a:bodyPr vert="horz" lIns="121899" tIns="60949" rIns="121899" bIns="60949" rtlCol="0" anchor="ctr">
            <a:no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>
              <a:solidFill>
                <a:schemeClr val="accent1"/>
              </a:solidFill>
            </a:endParaRP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3"/>
          </p:nvPr>
        </p:nvSpPr>
        <p:spPr>
          <a:xfrm>
            <a:off x="2566068" y="366713"/>
            <a:ext cx="6821676" cy="812800"/>
          </a:xfrm>
        </p:spPr>
        <p:txBody>
          <a:bodyPr anchor="ctr">
            <a:normAutofit/>
          </a:bodyPr>
          <a:lstStyle>
            <a:lvl1pPr marL="0" indent="0" algn="l" defTabSz="121900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kern="120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4"/>
          </p:nvPr>
        </p:nvSpPr>
        <p:spPr>
          <a:xfrm>
            <a:off x="2693101" y="1701801"/>
            <a:ext cx="8816096" cy="4254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6" name="Picture 25" descr="A picture containing text&#10;&#10;Description automatically generated">
            <a:extLst>
              <a:ext uri="{FF2B5EF4-FFF2-40B4-BE49-F238E27FC236}">
                <a16:creationId xmlns:a16="http://schemas.microsoft.com/office/drawing/2014/main" id="{B79ECD71-5CF3-4810-B78F-2781D28AF4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276" y="554766"/>
            <a:ext cx="1718250" cy="43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27565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AADF46-5718-49B4-AF7E-6D64B0C4B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4E2A-9BC6-4343-962E-53EDA1C8899C}" type="datetime1">
              <a:rPr lang="en-US" smtClean="0"/>
              <a:t>29-Aug-25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21B5B1-BB97-42AC-AF55-8569C7F73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1F85D6-7EEB-4561-A02E-821F07BE6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A382528-7C79-40D1-AA68-A5F5304CE8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276" y="554766"/>
            <a:ext cx="1718250" cy="43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314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18835-3EF0-4701-957C-54FC761E0F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32DB0-6004-4420-B2F3-8E42E6561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9" y="987429"/>
            <a:ext cx="6172200" cy="487362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3200"/>
            </a:lvl1pPr>
            <a:lvl2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700"/>
            </a:lvl2pPr>
            <a:lvl3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40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4pPr>
            <a:lvl5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21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C32889-834B-4E5B-8AAC-2EC56EE262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2100"/>
            </a:lvl1pPr>
            <a:lvl2pPr marL="609501" indent="0">
              <a:buNone/>
              <a:defRPr sz="1900"/>
            </a:lvl2pPr>
            <a:lvl3pPr marL="1219003" indent="0">
              <a:buNone/>
              <a:defRPr sz="1600"/>
            </a:lvl3pPr>
            <a:lvl4pPr marL="1828504" indent="0">
              <a:buNone/>
              <a:defRPr sz="1300"/>
            </a:lvl4pPr>
            <a:lvl5pPr marL="2438006" indent="0">
              <a:buNone/>
              <a:defRPr sz="1300"/>
            </a:lvl5pPr>
            <a:lvl6pPr marL="3047508" indent="0">
              <a:buNone/>
              <a:defRPr sz="1300"/>
            </a:lvl6pPr>
            <a:lvl7pPr marL="3657009" indent="0">
              <a:buNone/>
              <a:defRPr sz="1300"/>
            </a:lvl7pPr>
            <a:lvl8pPr marL="4266510" indent="0">
              <a:buNone/>
              <a:defRPr sz="1300"/>
            </a:lvl8pPr>
            <a:lvl9pPr marL="4876013" indent="0">
              <a:buNone/>
              <a:defRPr sz="13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231811-74BE-4A57-B954-205E3FCEE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C07-3C0D-4E84-B00E-7500A49C08FB}" type="datetime1">
              <a:rPr lang="en-US" smtClean="0"/>
              <a:t>29-Aug-25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2A5FB0-AB79-40F8-93C1-6E3354DD7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9A4F78-1EC4-41F6-A2BA-636DAC9FA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6F5A4FC2-49E6-4D64-BC8A-8CFBE1149F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276" y="554766"/>
            <a:ext cx="1718250" cy="43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327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2CFA2B-0AC8-47DB-A59F-F6124E94D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8534401" cy="813233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C58E0F-753E-463E-BFE2-F84058FCF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57746"/>
            <a:ext cx="10515601" cy="481921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1A5E62-C81F-4DFC-ABD3-EE12F55BB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1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2B439-1ED5-4345-A037-3F6CB4CF3594}" type="datetime1">
              <a:rPr lang="en-US" smtClean="0"/>
              <a:t>29-Aug-25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25F502-21DE-439F-B64F-C51FF7CA9D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79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E92CC-571C-496B-86EE-72A9E98F94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1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3700" b="1" cap="none" spc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defRPr>
            </a:lvl1pPr>
          </a:lstStyle>
          <a:p>
            <a:fld id="{67F3DA62-D460-42EA-B8AC-75BF070DAD5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80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60" r:id="rId13"/>
  </p:sldLayoutIdLst>
  <p:hf hdr="0" ftr="0" dt="0"/>
  <p:txStyles>
    <p:titleStyle>
      <a:lvl1pPr algn="l" defTabSz="1219003" rtl="0" eaLnBrk="1" latinLnBrk="0" hangingPunct="1">
        <a:lnSpc>
          <a:spcPct val="90000"/>
        </a:lnSpc>
        <a:spcBef>
          <a:spcPct val="0"/>
        </a:spcBef>
        <a:buNone/>
        <a:defRPr sz="53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11100" indent="-311100" algn="l" defTabSz="1219003" rtl="0" eaLnBrk="1" latinLnBrk="0" hangingPunct="1">
        <a:lnSpc>
          <a:spcPct val="90000"/>
        </a:lnSpc>
        <a:spcBef>
          <a:spcPts val="1333"/>
        </a:spcBef>
        <a:buClr>
          <a:schemeClr val="accent2"/>
        </a:buClr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15851" indent="-308983" algn="l" defTabSz="1219003" rtl="0" eaLnBrk="1" latinLnBrk="0" hangingPunct="1">
        <a:lnSpc>
          <a:spcPct val="90000"/>
        </a:lnSpc>
        <a:spcBef>
          <a:spcPts val="667"/>
        </a:spcBef>
        <a:buClr>
          <a:schemeClr val="accent2"/>
        </a:buClr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920603" indent="-311100" algn="l" defTabSz="1219003" rtl="0" eaLnBrk="1" latinLnBrk="0" hangingPunct="1">
        <a:lnSpc>
          <a:spcPct val="90000"/>
        </a:lnSpc>
        <a:spcBef>
          <a:spcPts val="667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003" indent="-298402" algn="l" defTabSz="1219003" rtl="0" eaLnBrk="1" latinLnBrk="0" hangingPunct="1">
        <a:lnSpc>
          <a:spcPct val="90000"/>
        </a:lnSpc>
        <a:spcBef>
          <a:spcPts val="667"/>
        </a:spcBef>
        <a:buClr>
          <a:schemeClr val="accent2"/>
        </a:buClr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530104" indent="-311100" algn="l" defTabSz="1219003" rtl="0" eaLnBrk="1" latinLnBrk="0" hangingPunct="1">
        <a:lnSpc>
          <a:spcPct val="90000"/>
        </a:lnSpc>
        <a:spcBef>
          <a:spcPts val="667"/>
        </a:spcBef>
        <a:buClr>
          <a:schemeClr val="accent2"/>
        </a:buClr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58" indent="-304751" algn="l" defTabSz="121900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0" indent="-304751" algn="l" defTabSz="121900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61" indent="-304751" algn="l" defTabSz="121900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762" indent="-304751" algn="l" defTabSz="121900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01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03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04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06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08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09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10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013" algn="l" defTabSz="1219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svg"/><Relationship Id="rId9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2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BEA66B1B-97DE-448D-8E7A-C172357BEA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2" r="17221"/>
          <a:stretch/>
        </p:blipFill>
        <p:spPr>
          <a:xfrm>
            <a:off x="0" y="-4277"/>
            <a:ext cx="12192000" cy="6862277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99086180-6BCD-415C-B21D-D9F9253BF1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6031" y="2856427"/>
            <a:ext cx="8379938" cy="913763"/>
          </a:xfrm>
          <a:solidFill>
            <a:schemeClr val="tx1"/>
          </a:solid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a-DK" sz="3600" b="1">
                <a:solidFill>
                  <a:schemeClr val="accent2"/>
                </a:solidFill>
              </a:rPr>
              <a:t>TIÊU ĐỀ KHÓA HỌC</a:t>
            </a:r>
            <a:endParaRPr lang="en-US" sz="3600" b="1">
              <a:solidFill>
                <a:schemeClr val="accent2"/>
              </a:solidFill>
            </a:endParaRP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DDF65439-5862-4DC7-85DD-897B910533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6031" y="3770190"/>
            <a:ext cx="8379938" cy="955107"/>
          </a:xfrm>
          <a:solidFill>
            <a:schemeClr val="accent2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b="1">
                <a:solidFill>
                  <a:srgbClr val="FFFFFF"/>
                </a:solidFill>
              </a:rPr>
              <a:t>ĐỐI T</a:t>
            </a:r>
            <a:r>
              <a:rPr lang="vi-VN" sz="2400" b="1">
                <a:solidFill>
                  <a:srgbClr val="FFFFFF"/>
                </a:solidFill>
              </a:rPr>
              <a:t>Ư</a:t>
            </a:r>
            <a:r>
              <a:rPr lang="en-US" sz="2400" b="1">
                <a:solidFill>
                  <a:srgbClr val="FFFFFF"/>
                </a:solidFill>
              </a:rPr>
              <a:t>ỢNG HỌC VIÊN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b="1">
                <a:solidFill>
                  <a:srgbClr val="FFFFFF"/>
                </a:solidFill>
              </a:rPr>
              <a:t>Tháng…….. Năm 20….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6219C877-B004-4258-993C-385590DB3E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180" y="361041"/>
            <a:ext cx="1718250" cy="43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6650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oup of people in a room&#10;&#10;Description automatically generated">
            <a:extLst>
              <a:ext uri="{FF2B5EF4-FFF2-40B4-BE49-F238E27FC236}">
                <a16:creationId xmlns:a16="http://schemas.microsoft.com/office/drawing/2014/main" id="{BEA66B1B-97DE-448D-8E7A-C172357BEA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99086180-6BCD-415C-B21D-D9F9253BF1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9812" y="2902194"/>
            <a:ext cx="10092376" cy="1324145"/>
          </a:xfrm>
          <a:solidFill>
            <a:schemeClr val="tx1"/>
          </a:solid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a-DK" sz="3600" b="1">
                <a:solidFill>
                  <a:schemeClr val="accent2"/>
                </a:solidFill>
              </a:rPr>
              <a:t>Q &amp; A</a:t>
            </a:r>
            <a:br>
              <a:rPr lang="da-DK" sz="3600" b="1">
                <a:solidFill>
                  <a:schemeClr val="accent2"/>
                </a:solidFill>
              </a:rPr>
            </a:br>
            <a:r>
              <a:rPr lang="en-US" sz="3600" b="1">
                <a:solidFill>
                  <a:schemeClr val="accent2"/>
                </a:solidFill>
              </a:rPr>
              <a:t>THANK YOU!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F685C4-C944-428D-8C66-DCE5C20030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796" y="463884"/>
            <a:ext cx="2140408" cy="53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3004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621C2132-16A0-49A6-B744-7ABF259EA78C}"/>
              </a:ext>
            </a:extLst>
          </p:cNvPr>
          <p:cNvGrpSpPr/>
          <p:nvPr/>
        </p:nvGrpSpPr>
        <p:grpSpPr>
          <a:xfrm>
            <a:off x="570463" y="1887814"/>
            <a:ext cx="11051074" cy="3082372"/>
            <a:chOff x="4379426" y="1409499"/>
            <a:chExt cx="14480837" cy="403900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27DB0221-1863-4E3C-AB3C-3AA2BCDEFE73}"/>
                </a:ext>
              </a:extLst>
            </p:cNvPr>
            <p:cNvGrpSpPr/>
            <p:nvPr/>
          </p:nvGrpSpPr>
          <p:grpSpPr>
            <a:xfrm>
              <a:off x="4379426" y="1409501"/>
              <a:ext cx="3433151" cy="4039001"/>
              <a:chOff x="227458" y="1904599"/>
              <a:chExt cx="2591481" cy="3048801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24986AE1-9DD3-46D9-B423-EC0073CB8C1A}"/>
                  </a:ext>
                </a:extLst>
              </p:cNvPr>
              <p:cNvSpPr/>
              <p:nvPr/>
            </p:nvSpPr>
            <p:spPr>
              <a:xfrm>
                <a:off x="227458" y="1904599"/>
                <a:ext cx="2591481" cy="3048801"/>
              </a:xfrm>
              <a:prstGeom prst="rect">
                <a:avLst/>
              </a:prstGeom>
              <a:ln>
                <a:noFill/>
              </a:ln>
            </p:spPr>
            <p:style>
              <a:lnRef idx="1">
                <a:scrgbClr r="0" g="0" b="0"/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710E45B2-4D91-4EBB-A8A0-88B2FC16D135}"/>
                  </a:ext>
                </a:extLst>
              </p:cNvPr>
              <p:cNvSpPr/>
              <p:nvPr/>
            </p:nvSpPr>
            <p:spPr>
              <a:xfrm>
                <a:off x="357032" y="2026552"/>
                <a:ext cx="2332333" cy="1981720"/>
              </a:xfrm>
              <a:prstGeom prst="rect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 l="7517" r="7517"/>
                </a:stretch>
              </a:blip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 sz="1500"/>
              </a:p>
            </p:txBody>
          </p:sp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F38C4B4E-28C1-4E3C-AC04-257FFC799663}"/>
                  </a:ext>
                </a:extLst>
              </p:cNvPr>
              <p:cNvSpPr/>
              <p:nvPr/>
            </p:nvSpPr>
            <p:spPr>
              <a:xfrm>
                <a:off x="357032" y="4144269"/>
                <a:ext cx="2332333" cy="743481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algn="ctr" defTabSz="80010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ĐÚNG GIỜ</a:t>
                </a: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BEF220DA-3BDF-456F-B88A-640E933DAC31}"/>
                  </a:ext>
                </a:extLst>
              </p:cNvPr>
              <p:cNvSpPr/>
              <p:nvPr/>
            </p:nvSpPr>
            <p:spPr>
              <a:xfrm>
                <a:off x="357032" y="3951970"/>
                <a:ext cx="2332333" cy="304904"/>
              </a:xfrm>
              <a:custGeom>
                <a:avLst/>
                <a:gdLst>
                  <a:gd name="connsiteX0" fmla="*/ 0 w 2332333"/>
                  <a:gd name="connsiteY0" fmla="*/ 0 h 304904"/>
                  <a:gd name="connsiteX1" fmla="*/ 2332333 w 2332333"/>
                  <a:gd name="connsiteY1" fmla="*/ 0 h 304904"/>
                  <a:gd name="connsiteX2" fmla="*/ 2332333 w 2332333"/>
                  <a:gd name="connsiteY2" fmla="*/ 304904 h 304904"/>
                  <a:gd name="connsiteX3" fmla="*/ 0 w 2332333"/>
                  <a:gd name="connsiteY3" fmla="*/ 304904 h 304904"/>
                  <a:gd name="connsiteX4" fmla="*/ 0 w 2332333"/>
                  <a:gd name="connsiteY4" fmla="*/ 0 h 304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2333" h="304904">
                    <a:moveTo>
                      <a:pt x="0" y="0"/>
                    </a:moveTo>
                    <a:lnTo>
                      <a:pt x="2332333" y="0"/>
                    </a:lnTo>
                    <a:lnTo>
                      <a:pt x="2332333" y="304904"/>
                    </a:lnTo>
                    <a:lnTo>
                      <a:pt x="0" y="30490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algn="ctr" defTabSz="57785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/>
                  <a:t> </a:t>
                </a: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FCFC8FC-860B-4E77-BB8C-96B9C27F4708}"/>
                </a:ext>
              </a:extLst>
            </p:cNvPr>
            <p:cNvSpPr/>
            <p:nvPr/>
          </p:nvSpPr>
          <p:spPr>
            <a:xfrm>
              <a:off x="8124112" y="1409501"/>
              <a:ext cx="3433151" cy="4039001"/>
            </a:xfrm>
            <a:prstGeom prst="rect">
              <a:avLst/>
            </a:prstGeom>
            <a:ln>
              <a:noFill/>
            </a:ln>
          </p:spPr>
          <p:style>
            <a:lnRef idx="1">
              <a:scrgbClr r="0" g="0" b="0"/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EB5705F-25A6-4178-BDE7-9616AA1D32F0}"/>
                </a:ext>
              </a:extLst>
            </p:cNvPr>
            <p:cNvGrpSpPr/>
            <p:nvPr/>
          </p:nvGrpSpPr>
          <p:grpSpPr>
            <a:xfrm>
              <a:off x="8256129" y="1551984"/>
              <a:ext cx="3129476" cy="3809546"/>
              <a:chOff x="4511443" y="1551984"/>
              <a:chExt cx="3129476" cy="3809546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A98CA3B8-43A1-434C-9C30-B45F55FCAEAF}"/>
                  </a:ext>
                </a:extLst>
              </p:cNvPr>
              <p:cNvSpPr/>
              <p:nvPr/>
            </p:nvSpPr>
            <p:spPr>
              <a:xfrm>
                <a:off x="4511443" y="4376579"/>
                <a:ext cx="3127587" cy="984951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algn="ctr"/>
                <a:r>
                  <a:rPr lang="en-US" sz="1500"/>
                  <a:t>KHÔNG MANG </a:t>
                </a:r>
                <a:r>
                  <a:rPr lang="en-US" sz="1500" b="1"/>
                  <a:t>ĐỒ ĂN</a:t>
                </a:r>
                <a:r>
                  <a:rPr lang="en-US" sz="1500"/>
                  <a:t>, </a:t>
                </a:r>
                <a:r>
                  <a:rPr lang="en-US" sz="1500" b="1"/>
                  <a:t>NƯỚC UỐNG </a:t>
                </a:r>
                <a:r>
                  <a:rPr lang="en-US" sz="1500"/>
                  <a:t>VÀO</a:t>
                </a:r>
                <a:br>
                  <a:rPr lang="en-US" sz="1500"/>
                </a:br>
                <a:r>
                  <a:rPr lang="en-US" sz="1500"/>
                  <a:t>TRONG PHÒNG HỌC</a:t>
                </a:r>
                <a:endParaRPr lang="en-US" sz="1500" dirty="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F31D63A-0923-4A8C-AE16-1D65F6F478B6}"/>
                  </a:ext>
                </a:extLst>
              </p:cNvPr>
              <p:cNvSpPr/>
              <p:nvPr/>
            </p:nvSpPr>
            <p:spPr>
              <a:xfrm>
                <a:off x="4551083" y="4121824"/>
                <a:ext cx="3089836" cy="403932"/>
              </a:xfrm>
              <a:custGeom>
                <a:avLst/>
                <a:gdLst>
                  <a:gd name="connsiteX0" fmla="*/ 0 w 2332333"/>
                  <a:gd name="connsiteY0" fmla="*/ 0 h 304904"/>
                  <a:gd name="connsiteX1" fmla="*/ 2332333 w 2332333"/>
                  <a:gd name="connsiteY1" fmla="*/ 0 h 304904"/>
                  <a:gd name="connsiteX2" fmla="*/ 2332333 w 2332333"/>
                  <a:gd name="connsiteY2" fmla="*/ 304904 h 304904"/>
                  <a:gd name="connsiteX3" fmla="*/ 0 w 2332333"/>
                  <a:gd name="connsiteY3" fmla="*/ 304904 h 304904"/>
                  <a:gd name="connsiteX4" fmla="*/ 0 w 2332333"/>
                  <a:gd name="connsiteY4" fmla="*/ 0 h 304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2333" h="304904">
                    <a:moveTo>
                      <a:pt x="0" y="0"/>
                    </a:moveTo>
                    <a:lnTo>
                      <a:pt x="2332333" y="0"/>
                    </a:lnTo>
                    <a:lnTo>
                      <a:pt x="2332333" y="304904"/>
                    </a:lnTo>
                    <a:lnTo>
                      <a:pt x="0" y="30490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algn="ctr" defTabSz="57785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/>
                  <a:t> </a:t>
                </a:r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83F5E423-C72D-4E75-804F-A4F8F4B1D5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1444" y="1551984"/>
                <a:ext cx="3127586" cy="2682113"/>
              </a:xfrm>
              <a:prstGeom prst="rect">
                <a:avLst/>
              </a:prstGeom>
            </p:spPr>
          </p:pic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2068476-AD4F-4094-BC0C-EB78F05F636A}"/>
                </a:ext>
              </a:extLst>
            </p:cNvPr>
            <p:cNvGrpSpPr/>
            <p:nvPr/>
          </p:nvGrpSpPr>
          <p:grpSpPr>
            <a:xfrm>
              <a:off x="11682426" y="1409499"/>
              <a:ext cx="3433151" cy="4039001"/>
              <a:chOff x="3276259" y="1904599"/>
              <a:chExt cx="2591481" cy="3048801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5BE0041-08EA-4C99-8F75-1D639E126A21}"/>
                  </a:ext>
                </a:extLst>
              </p:cNvPr>
              <p:cNvSpPr/>
              <p:nvPr/>
            </p:nvSpPr>
            <p:spPr>
              <a:xfrm>
                <a:off x="3276259" y="1904599"/>
                <a:ext cx="2591481" cy="3048801"/>
              </a:xfrm>
              <a:prstGeom prst="rect">
                <a:avLst/>
              </a:prstGeom>
              <a:ln>
                <a:noFill/>
              </a:ln>
            </p:spPr>
            <p:style>
              <a:lnRef idx="1">
                <a:scrgbClr r="0" g="0" b="0"/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301DB57-8F35-48B2-A544-21B96BB39E6D}"/>
                  </a:ext>
                </a:extLst>
              </p:cNvPr>
              <p:cNvSpPr/>
              <p:nvPr/>
            </p:nvSpPr>
            <p:spPr>
              <a:xfrm>
                <a:off x="3405833" y="2026551"/>
                <a:ext cx="2332333" cy="1981720"/>
              </a:xfrm>
              <a:prstGeom prst="rect">
                <a:avLst/>
              </a:pr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rcRect/>
                <a:stretch>
                  <a:fillRect l="7517" r="7517"/>
                </a:stretch>
              </a:blip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 sz="1500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161AB93F-A6F9-4CE1-BF1B-D5F95DA787F6}"/>
                  </a:ext>
                </a:extLst>
              </p:cNvPr>
              <p:cNvSpPr/>
              <p:nvPr/>
            </p:nvSpPr>
            <p:spPr>
              <a:xfrm>
                <a:off x="3405833" y="4144269"/>
                <a:ext cx="2332333" cy="743481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algn="ctr" defTabSz="80010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ĐỂ ĐIỆN THOẠI</a:t>
                </a:r>
                <a:br>
                  <a:rPr lang="en-US" sz="15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</a:br>
                <a:r>
                  <a:rPr lang="en-US" sz="15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Ở</a:t>
                </a:r>
                <a:r>
                  <a:rPr lang="en-US" sz="15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CHẾ ĐỘ RUNG</a:t>
                </a: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CF24BEB1-0F38-4612-91D3-F93E7C198B18}"/>
                  </a:ext>
                </a:extLst>
              </p:cNvPr>
              <p:cNvSpPr/>
              <p:nvPr/>
            </p:nvSpPr>
            <p:spPr>
              <a:xfrm>
                <a:off x="3405833" y="3951970"/>
                <a:ext cx="2332333" cy="304904"/>
              </a:xfrm>
              <a:custGeom>
                <a:avLst/>
                <a:gdLst>
                  <a:gd name="connsiteX0" fmla="*/ 0 w 2332333"/>
                  <a:gd name="connsiteY0" fmla="*/ 0 h 304904"/>
                  <a:gd name="connsiteX1" fmla="*/ 2332333 w 2332333"/>
                  <a:gd name="connsiteY1" fmla="*/ 0 h 304904"/>
                  <a:gd name="connsiteX2" fmla="*/ 2332333 w 2332333"/>
                  <a:gd name="connsiteY2" fmla="*/ 304904 h 304904"/>
                  <a:gd name="connsiteX3" fmla="*/ 0 w 2332333"/>
                  <a:gd name="connsiteY3" fmla="*/ 304904 h 304904"/>
                  <a:gd name="connsiteX4" fmla="*/ 0 w 2332333"/>
                  <a:gd name="connsiteY4" fmla="*/ 0 h 304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2333" h="304904">
                    <a:moveTo>
                      <a:pt x="0" y="0"/>
                    </a:moveTo>
                    <a:lnTo>
                      <a:pt x="2332333" y="0"/>
                    </a:lnTo>
                    <a:lnTo>
                      <a:pt x="2332333" y="304904"/>
                    </a:lnTo>
                    <a:lnTo>
                      <a:pt x="0" y="30490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algn="ctr" defTabSz="57785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/>
                  <a:t> 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4A8B0A9-1393-4992-9810-EAAFE7BD101A}"/>
                </a:ext>
              </a:extLst>
            </p:cNvPr>
            <p:cNvGrpSpPr/>
            <p:nvPr/>
          </p:nvGrpSpPr>
          <p:grpSpPr>
            <a:xfrm>
              <a:off x="15427112" y="1409499"/>
              <a:ext cx="3433151" cy="4039001"/>
              <a:chOff x="6325060" y="1904599"/>
              <a:chExt cx="2591481" cy="3048801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7C741F68-92C8-4CE0-8038-FEE8C0452142}"/>
                  </a:ext>
                </a:extLst>
              </p:cNvPr>
              <p:cNvSpPr/>
              <p:nvPr/>
            </p:nvSpPr>
            <p:spPr>
              <a:xfrm>
                <a:off x="6325060" y="1904599"/>
                <a:ext cx="2591481" cy="3048801"/>
              </a:xfrm>
              <a:prstGeom prst="rect">
                <a:avLst/>
              </a:prstGeom>
              <a:ln>
                <a:noFill/>
              </a:ln>
            </p:spPr>
            <p:style>
              <a:lnRef idx="1">
                <a:scrgbClr r="0" g="0" b="0"/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AE6B4A9A-BB11-4902-81BA-153BCE8D64B4}"/>
                  </a:ext>
                </a:extLst>
              </p:cNvPr>
              <p:cNvSpPr/>
              <p:nvPr/>
            </p:nvSpPr>
            <p:spPr>
              <a:xfrm>
                <a:off x="6454634" y="2026551"/>
                <a:ext cx="2332333" cy="1981720"/>
              </a:xfrm>
              <a:prstGeom prst="rect">
                <a:avLst/>
              </a:prstGeom>
              <a:blipFill dpi="0" rotWithShape="1"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rcRect/>
                <a:stretch>
                  <a:fillRect l="7517" r="7517"/>
                </a:stretch>
              </a:blip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E1DC6D6A-8DD8-4344-A8F1-37C68377A38D}"/>
                  </a:ext>
                </a:extLst>
              </p:cNvPr>
              <p:cNvSpPr/>
              <p:nvPr/>
            </p:nvSpPr>
            <p:spPr>
              <a:xfrm>
                <a:off x="6454634" y="4144269"/>
                <a:ext cx="2332333" cy="743481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algn="ctr"/>
                <a:r>
                  <a:rPr lang="en-US" sz="1500">
                    <a:latin typeface="+mj-lt"/>
                  </a:rPr>
                  <a:t>HỌC TẬP </a:t>
                </a:r>
                <a:r>
                  <a:rPr lang="en-US" sz="1500" b="1">
                    <a:latin typeface="+mj-lt"/>
                  </a:rPr>
                  <a:t>TÍCH CỰC</a:t>
                </a:r>
                <a:br>
                  <a:rPr lang="en-US" sz="1500">
                    <a:latin typeface="+mj-lt"/>
                  </a:rPr>
                </a:br>
                <a:r>
                  <a:rPr lang="en-US" sz="1500">
                    <a:latin typeface="+mj-lt"/>
                  </a:rPr>
                  <a:t>VÀ </a:t>
                </a:r>
                <a:r>
                  <a:rPr lang="en-US" sz="1500" b="1">
                    <a:latin typeface="+mj-lt"/>
                  </a:rPr>
                  <a:t>HIỆU QUẢ</a:t>
                </a:r>
                <a:endParaRPr lang="en-US" sz="1500" b="1" dirty="0">
                  <a:latin typeface="+mj-lt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2690F4F1-4357-4D70-9604-7455097C9FCA}"/>
                  </a:ext>
                </a:extLst>
              </p:cNvPr>
              <p:cNvSpPr/>
              <p:nvPr/>
            </p:nvSpPr>
            <p:spPr>
              <a:xfrm>
                <a:off x="6454634" y="3951970"/>
                <a:ext cx="2332333" cy="304904"/>
              </a:xfrm>
              <a:custGeom>
                <a:avLst/>
                <a:gdLst>
                  <a:gd name="connsiteX0" fmla="*/ 0 w 2332333"/>
                  <a:gd name="connsiteY0" fmla="*/ 0 h 304904"/>
                  <a:gd name="connsiteX1" fmla="*/ 2332333 w 2332333"/>
                  <a:gd name="connsiteY1" fmla="*/ 0 h 304904"/>
                  <a:gd name="connsiteX2" fmla="*/ 2332333 w 2332333"/>
                  <a:gd name="connsiteY2" fmla="*/ 304904 h 304904"/>
                  <a:gd name="connsiteX3" fmla="*/ 0 w 2332333"/>
                  <a:gd name="connsiteY3" fmla="*/ 304904 h 304904"/>
                  <a:gd name="connsiteX4" fmla="*/ 0 w 2332333"/>
                  <a:gd name="connsiteY4" fmla="*/ 0 h 304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2333" h="304904">
                    <a:moveTo>
                      <a:pt x="0" y="0"/>
                    </a:moveTo>
                    <a:lnTo>
                      <a:pt x="2332333" y="0"/>
                    </a:lnTo>
                    <a:lnTo>
                      <a:pt x="2332333" y="304904"/>
                    </a:lnTo>
                    <a:lnTo>
                      <a:pt x="0" y="30490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algn="ctr" defTabSz="57785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/>
                  <a:t> </a:t>
                </a: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NỘI QUY LỚP HỌC</a:t>
            </a:r>
          </a:p>
        </p:txBody>
      </p:sp>
    </p:spTree>
    <p:extLst>
      <p:ext uri="{BB962C8B-B14F-4D97-AF65-F5344CB8AC3E}">
        <p14:creationId xmlns:p14="http://schemas.microsoft.com/office/powerpoint/2010/main" val="3829405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929C7-107E-4F6A-A8F6-88029B2C3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MỤC TIÊU KHÓA HỌC</a:t>
            </a:r>
            <a:endParaRPr lang="en-US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A64E716E-D151-4308-80F2-34DE5030D4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8558499"/>
              </p:ext>
            </p:extLst>
          </p:nvPr>
        </p:nvGraphicFramePr>
        <p:xfrm>
          <a:off x="3649894" y="1787739"/>
          <a:ext cx="7871546" cy="3959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E081D01D-169C-46DC-B1C9-476E018B486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63" y="2260063"/>
            <a:ext cx="3073400" cy="301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0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1DD70-8534-4226-BBE7-ED398C867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Tổng quan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28D763-0760-4031-8227-7F39F90A43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0"/>
              </a:spcBef>
              <a:buNone/>
              <a:defRPr/>
            </a:pPr>
            <a:r>
              <a:rPr lang="en-US" altLang="en-US" sz="2800">
                <a:ea typeface="Calibri" panose="020F0502020204030204" pitchFamily="34" charset="0"/>
                <a:cs typeface="Times New Roman" panose="02020603050405020304" pitchFamily="18" charset="0"/>
              </a:rPr>
              <a:t>Khóa học		:  </a:t>
            </a:r>
            <a:r>
              <a:rPr lang="en-US" sz="2800"/>
              <a:t>Kỹ năng đàm phán cơ bản</a:t>
            </a:r>
            <a:endParaRPr lang="en-US" altLang="en-US" sz="2800"/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en-US" altLang="en-US" sz="2800">
                <a:ea typeface="Calibri" panose="020F0502020204030204" pitchFamily="34" charset="0"/>
                <a:cs typeface="Times New Roman" panose="02020603050405020304" pitchFamily="18" charset="0"/>
              </a:rPr>
              <a:t>Ngày học		:  24/05/2019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en-US" altLang="en-US" sz="2800">
                <a:ea typeface="Calibri" panose="020F0502020204030204" pitchFamily="34" charset="0"/>
                <a:cs typeface="Times New Roman" panose="02020603050405020304" pitchFamily="18" charset="0"/>
              </a:rPr>
              <a:t>Thời lượng		:  8h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en-US" altLang="en-US" sz="2800">
                <a:ea typeface="Calibri" panose="020F0502020204030204" pitchFamily="34" charset="0"/>
                <a:cs typeface="Times New Roman" panose="02020603050405020304" pitchFamily="18" charset="0"/>
              </a:rPr>
              <a:t>Địa điểm		:  Tòa nhà Central Point, 219 Trung Kính, Cầu Giấy,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en-US" altLang="en-US" sz="2800">
                <a:ea typeface="Calibri" panose="020F0502020204030204" pitchFamily="34" charset="0"/>
                <a:cs typeface="Times New Roman" panose="02020603050405020304" pitchFamily="18" charset="0"/>
              </a:rPr>
              <a:t>Giảng viên		:  Chu Đức Anh – Học viện Đào tạo &amp; Phát triển 		    VPBank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en-US" altLang="en-US" sz="2800">
                <a:ea typeface="Calibri" panose="020F0502020204030204" pitchFamily="34" charset="0"/>
                <a:cs typeface="Times New Roman" panose="02020603050405020304" pitchFamily="18" charset="0"/>
              </a:rPr>
              <a:t>Số học viên tham dự	: 21/23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2800">
                <a:ea typeface="Verdana" panose="020B0604030504040204" pitchFamily="34" charset="0"/>
                <a:cs typeface="Verdana" panose="020B0604030504040204" pitchFamily="34" charset="0"/>
              </a:rPr>
              <a:t>Số học viên vắng mặt: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endParaRPr lang="en-US" altLang="en-US" sz="280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endParaRPr lang="en-US" altLang="en-US" sz="280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/>
            </a:pPr>
            <a:endParaRPr lang="en-US" altLang="en-US" sz="280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2FB4-A065-4C33-AC2E-08EB526DC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01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1D0F3-0ED2-40F0-8937-11F79F28D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NỘI DUNG KHÓA HỌC</a:t>
            </a:r>
            <a:endParaRPr lang="en-US"/>
          </a:p>
        </p:txBody>
      </p:sp>
      <p:pic>
        <p:nvPicPr>
          <p:cNvPr id="1026" name="Picture 2" descr="workplace results professional report accounting during Free Photo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1" r="11899"/>
          <a:stretch/>
        </p:blipFill>
        <p:spPr bwMode="auto">
          <a:xfrm>
            <a:off x="365759" y="1371820"/>
            <a:ext cx="4117333" cy="4546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6632774"/>
              </p:ext>
            </p:extLst>
          </p:nvPr>
        </p:nvGraphicFramePr>
        <p:xfrm>
          <a:off x="4720243" y="1371820"/>
          <a:ext cx="6662652" cy="4791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4BC09BBF-4E36-4F2D-833B-B726FAAC7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25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1E626-5121-4E8F-92F7-6700B5D2B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NỘI DUNG 1</a:t>
            </a:r>
          </a:p>
        </p:txBody>
      </p:sp>
      <p:graphicFrame>
        <p:nvGraphicFramePr>
          <p:cNvPr id="12" name="Content Placeholder 4">
            <a:extLst>
              <a:ext uri="{FF2B5EF4-FFF2-40B4-BE49-F238E27FC236}">
                <a16:creationId xmlns:a16="http://schemas.microsoft.com/office/drawing/2014/main" id="{6C052652-82F4-4CB9-B3EF-A9DFFCD9EBD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92459085"/>
              </p:ext>
            </p:extLst>
          </p:nvPr>
        </p:nvGraphicFramePr>
        <p:xfrm>
          <a:off x="838199" y="1385888"/>
          <a:ext cx="5579225" cy="4791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Content Placeholder 19" descr="A room filled with furniture and a mirror&#10;&#10;Description generated with very high confidence">
            <a:extLst>
              <a:ext uri="{FF2B5EF4-FFF2-40B4-BE49-F238E27FC236}">
                <a16:creationId xmlns:a16="http://schemas.microsoft.com/office/drawing/2014/main" id="{EBB9F85B-9A49-4E47-8642-275E0850B5E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965588" y="1385888"/>
            <a:ext cx="3594824" cy="479107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00BB4-4BED-42A1-80D1-D1CE349F6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88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7A26B-DCFE-40B9-907E-360EE3112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NỘI DUNG 2</a:t>
            </a:r>
            <a:endParaRPr lang="en-US"/>
          </a:p>
        </p:txBody>
      </p:sp>
      <p:pic>
        <p:nvPicPr>
          <p:cNvPr id="12" name="Content Placeholder 11" descr="A picture containing iPod&#10;&#10;Description automatically generated">
            <a:extLst>
              <a:ext uri="{FF2B5EF4-FFF2-40B4-BE49-F238E27FC236}">
                <a16:creationId xmlns:a16="http://schemas.microsoft.com/office/drawing/2014/main" id="{3C93D4EB-6ACA-403A-8A00-9D229E44436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033462" y="1385888"/>
            <a:ext cx="4791075" cy="4791075"/>
          </a:xfrm>
        </p:spPr>
      </p:pic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69EF81A-DF1E-419C-894F-00F0A017280E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34861479"/>
              </p:ext>
            </p:extLst>
          </p:nvPr>
        </p:nvGraphicFramePr>
        <p:xfrm>
          <a:off x="6172200" y="1385888"/>
          <a:ext cx="5181600" cy="4791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D7ECE8-0329-4A71-BFA3-DCC4E14C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56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BÀI TẬP, THẢO LUẬN </a:t>
            </a:r>
            <a:r>
              <a:rPr lang="en-US" sz="1600"/>
              <a:t>(NẾU CÓ)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099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9B4A0-A4F9-4845-8D28-8F6A9C4FB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TÓM TẮT NỘI DUNG KHÓA HỌC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19253A3-EEB8-4006-B076-3059E3A5B6DE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05867536"/>
              </p:ext>
            </p:extLst>
          </p:nvPr>
        </p:nvGraphicFramePr>
        <p:xfrm>
          <a:off x="838200" y="1385888"/>
          <a:ext cx="5181600" cy="4791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7" name="Content Placeholder 26" descr="A boat in the water with a city in the background&#10;&#10;Description automatically generated">
            <a:extLst>
              <a:ext uri="{FF2B5EF4-FFF2-40B4-BE49-F238E27FC236}">
                <a16:creationId xmlns:a16="http://schemas.microsoft.com/office/drawing/2014/main" id="{138F27FB-8A0C-4FF1-A306-62B2EF7462A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95" r="355" b="6013"/>
          <a:stretch/>
        </p:blipFill>
        <p:spPr>
          <a:xfrm flipH="1">
            <a:off x="698500" y="1231900"/>
            <a:ext cx="10655300" cy="5060950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CC1F62-30A1-4EBF-9D53-AF3C1D949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21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VPBank">
  <a:themeElements>
    <a:clrScheme name="VPBANK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ED1C24"/>
      </a:accent1>
      <a:accent2>
        <a:srgbClr val="008446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Segor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PBank" id="{D2B9F032-5192-4C95-B5A1-8976E2EC4995}" vid="{1C75FB23-47A8-4117-8F68-26B5DDF5841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941db08-391f-4c39-80f3-047bb1b558d3">
      <Terms xmlns="http://schemas.microsoft.com/office/infopath/2007/PartnerControls"/>
    </lcf76f155ced4ddcb4097134ff3c332f>
    <TaxCatchAll xmlns="88f127c2-d269-4ebb-b9b6-d4084bad965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011DE6F226DA49A76B1C7D7ED0F84A" ma:contentTypeVersion="19" ma:contentTypeDescription="Create a new document." ma:contentTypeScope="" ma:versionID="7aee762d352908b057a2b6d64eca7a77">
  <xsd:schema xmlns:xsd="http://www.w3.org/2001/XMLSchema" xmlns:xs="http://www.w3.org/2001/XMLSchema" xmlns:p="http://schemas.microsoft.com/office/2006/metadata/properties" xmlns:ns2="4941db08-391f-4c39-80f3-047bb1b558d3" xmlns:ns3="88f127c2-d269-4ebb-b9b6-d4084bad9650" targetNamespace="http://schemas.microsoft.com/office/2006/metadata/properties" ma:root="true" ma:fieldsID="84bd376ae24c32c0288c2ba8180468e7" ns2:_="" ns3:_="">
    <xsd:import namespace="4941db08-391f-4c39-80f3-047bb1b558d3"/>
    <xsd:import namespace="88f127c2-d269-4ebb-b9b6-d4084bad965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41db08-391f-4c39-80f3-047bb1b558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4bc18ca0-9ce7-4b3d-b510-552b6ed263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127c2-d269-4ebb-b9b6-d4084bad965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bef2f98-8555-46d6-9f44-2149422f1786}" ma:internalName="TaxCatchAll" ma:showField="CatchAllData" ma:web="88f127c2-d269-4ebb-b9b6-d4084bad965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A851D5-922F-4014-9162-E7464AF8AA0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77D211-7710-44F1-99DE-B297BA1CB7D4}">
  <ds:schemaRefs>
    <ds:schemaRef ds:uri="http://schemas.microsoft.com/office/2006/metadata/properties"/>
    <ds:schemaRef ds:uri="http://schemas.microsoft.com/office/infopath/2007/PartnerControls"/>
    <ds:schemaRef ds:uri="4941db08-391f-4c39-80f3-047bb1b558d3"/>
    <ds:schemaRef ds:uri="88f127c2-d269-4ebb-b9b6-d4084bad9650"/>
  </ds:schemaRefs>
</ds:datastoreItem>
</file>

<file path=customXml/itemProps3.xml><?xml version="1.0" encoding="utf-8"?>
<ds:datastoreItem xmlns:ds="http://schemas.openxmlformats.org/officeDocument/2006/customXml" ds:itemID="{1EA647D3-6620-4BF6-9DD8-8094382145D4}"/>
</file>

<file path=docProps/app.xml><?xml version="1.0" encoding="utf-8"?>
<Properties xmlns="http://schemas.openxmlformats.org/officeDocument/2006/extended-properties" xmlns:vt="http://schemas.openxmlformats.org/officeDocument/2006/docPropsVTypes">
  <Template>VPBank Learning</Template>
  <TotalTime>586</TotalTime>
  <Words>464</Words>
  <Application>Microsoft Office PowerPoint</Application>
  <PresentationFormat>Widescreen</PresentationFormat>
  <Paragraphs>91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Segoe UI</vt:lpstr>
      <vt:lpstr>Verdana</vt:lpstr>
      <vt:lpstr>Wingdings</vt:lpstr>
      <vt:lpstr>VPBank</vt:lpstr>
      <vt:lpstr>TIÊU ĐỀ KHÓA HỌC</vt:lpstr>
      <vt:lpstr>NỘI QUY LỚP HỌC</vt:lpstr>
      <vt:lpstr>MỤC TIÊU KHÓA HỌC</vt:lpstr>
      <vt:lpstr>Tổng quan</vt:lpstr>
      <vt:lpstr>NỘI DUNG KHÓA HỌC</vt:lpstr>
      <vt:lpstr>NỘI DUNG 1</vt:lpstr>
      <vt:lpstr>NỘI DUNG 2</vt:lpstr>
      <vt:lpstr>BÀI TẬP, THẢO LUẬN (NẾU CÓ)</vt:lpstr>
      <vt:lpstr>TÓM TẮT NỘI DUNG KHÓA HỌC</vt:lpstr>
      <vt:lpstr>Q &amp; A 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MANAGEMENT SYSTEM</dc:title>
  <dc:creator>Nam Le</dc:creator>
  <cp:lastModifiedBy>Anh Chu Duc (HR - LA)</cp:lastModifiedBy>
  <cp:revision>26</cp:revision>
  <dcterms:created xsi:type="dcterms:W3CDTF">2018-11-06T17:35:01Z</dcterms:created>
  <dcterms:modified xsi:type="dcterms:W3CDTF">2025-08-29T07:51:38Z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0x01010049011DE6F226DA49A76B1C7D7ED0F84A</vt:lpwstr>
  </property>
  <property fmtid="{D5CDD505-2E9C-101B-9397-08002B2CF9AE}" pid="3" name="MediaServiceImageTags">
    <vt:lpwstr/>
  </property>
</Properties>
</file>