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1" r:id="rId4"/>
    <p:sldMasterId id="2147483802" r:id="rId5"/>
  </p:sldMasterIdLst>
  <p:notesMasterIdLst>
    <p:notesMasterId r:id="rId15"/>
  </p:notesMasterIdLst>
  <p:sldIdLst>
    <p:sldId id="262" r:id="rId6"/>
    <p:sldId id="269" r:id="rId7"/>
    <p:sldId id="257" r:id="rId8"/>
    <p:sldId id="258" r:id="rId9"/>
    <p:sldId id="259" r:id="rId10"/>
    <p:sldId id="260" r:id="rId11"/>
    <p:sldId id="273" r:id="rId12"/>
    <p:sldId id="261" r:id="rId13"/>
    <p:sldId id="265" r:id="rId14"/>
  </p:sldIdLst>
  <p:sldSz cx="12192000" cy="6858000"/>
  <p:notesSz cx="6858000" cy="9144000"/>
  <p:custDataLst>
    <p:tags r:id="rId1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8782" autoAdjust="0"/>
  </p:normalViewPr>
  <p:slideViewPr>
    <p:cSldViewPr snapToGrid="0" showGuides="1">
      <p:cViewPr varScale="1">
        <p:scale>
          <a:sx n="64" d="100"/>
          <a:sy n="64" d="100"/>
        </p:scale>
        <p:origin x="1768" y="272"/>
      </p:cViewPr>
      <p:guideLst>
        <p:guide orient="horz" pos="223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h Chu Duc (HR - LA)" userId="518e463d-06b6-40d7-aa71-9581b8d76a60" providerId="ADAL" clId="{FC87390A-913C-4EB8-8631-63F570E9D58B}"/>
    <pc:docChg chg="modSld">
      <pc:chgData name="Anh Chu Duc (HR - LA)" userId="518e463d-06b6-40d7-aa71-9581b8d76a60" providerId="ADAL" clId="{FC87390A-913C-4EB8-8631-63F570E9D58B}" dt="2025-08-29T07:51:23.641" v="0" actId="20577"/>
      <pc:docMkLst>
        <pc:docMk/>
      </pc:docMkLst>
      <pc:sldChg chg="modNotesTx">
        <pc:chgData name="Anh Chu Duc (HR - LA)" userId="518e463d-06b6-40d7-aa71-9581b8d76a60" providerId="ADAL" clId="{FC87390A-913C-4EB8-8631-63F570E9D58B}" dt="2025-08-29T07:51:23.641" v="0" actId="20577"/>
        <pc:sldMkLst>
          <pc:docMk/>
          <pc:sldMk cId="4198665015" sldId="262"/>
        </pc:sldMkLst>
      </pc:sldChg>
    </pc:docChg>
  </pc:docChgLst>
  <pc:docChgLst>
    <pc:chgData name="Anh Chu Duc (HR - LA)" userId="518e463d-06b6-40d7-aa71-9581b8d76a60" providerId="ADAL" clId="{60E2C8E2-8C3F-49C3-BF7F-CD1EA22889BC}"/>
    <pc:docChg chg="undo custSel modSld modMainMaster">
      <pc:chgData name="Anh Chu Duc (HR - LA)" userId="518e463d-06b6-40d7-aa71-9581b8d76a60" providerId="ADAL" clId="{60E2C8E2-8C3F-49C3-BF7F-CD1EA22889BC}" dt="2021-05-10T04:42:01.461" v="46"/>
      <pc:docMkLst>
        <pc:docMk/>
      </pc:docMkLst>
      <pc:sldChg chg="addSp delSp modSp mod modClrScheme chgLayout">
        <pc:chgData name="Anh Chu Duc (HR - LA)" userId="518e463d-06b6-40d7-aa71-9581b8d76a60" providerId="ADAL" clId="{60E2C8E2-8C3F-49C3-BF7F-CD1EA22889BC}" dt="2021-05-10T04:40:09.125" v="17" actId="12100"/>
        <pc:sldMkLst>
          <pc:docMk/>
          <pc:sldMk cId="2602108235" sldId="257"/>
        </pc:sldMkLst>
      </pc:sldChg>
      <pc:sldChg chg="modSp mod modClrScheme chgLayout">
        <pc:chgData name="Anh Chu Duc (HR - LA)" userId="518e463d-06b6-40d7-aa71-9581b8d76a60" providerId="ADAL" clId="{60E2C8E2-8C3F-49C3-BF7F-CD1EA22889BC}" dt="2021-05-10T04:40:56.105" v="27" actId="14100"/>
        <pc:sldMkLst>
          <pc:docMk/>
          <pc:sldMk cId="650252375" sldId="258"/>
        </pc:sldMkLst>
      </pc:sldChg>
      <pc:sldChg chg="modSp mod modClrScheme chgLayout">
        <pc:chgData name="Anh Chu Duc (HR - LA)" userId="518e463d-06b6-40d7-aa71-9581b8d76a60" providerId="ADAL" clId="{60E2C8E2-8C3F-49C3-BF7F-CD1EA22889BC}" dt="2021-05-10T04:41:08.259" v="30" actId="12100"/>
        <pc:sldMkLst>
          <pc:docMk/>
          <pc:sldMk cId="3291886071" sldId="259"/>
        </pc:sldMkLst>
      </pc:sldChg>
      <pc:sldChg chg="modSp mod modClrScheme chgLayout">
        <pc:chgData name="Anh Chu Duc (HR - LA)" userId="518e463d-06b6-40d7-aa71-9581b8d76a60" providerId="ADAL" clId="{60E2C8E2-8C3F-49C3-BF7F-CD1EA22889BC}" dt="2021-05-10T04:41:16.350" v="32" actId="1076"/>
        <pc:sldMkLst>
          <pc:docMk/>
          <pc:sldMk cId="3643562532" sldId="260"/>
        </pc:sldMkLst>
      </pc:sldChg>
      <pc:sldChg chg="modSp mod modClrScheme chgLayout">
        <pc:chgData name="Anh Chu Duc (HR - LA)" userId="518e463d-06b6-40d7-aa71-9581b8d76a60" providerId="ADAL" clId="{60E2C8E2-8C3F-49C3-BF7F-CD1EA22889BC}" dt="2021-05-10T04:41:47.871" v="41" actId="1076"/>
        <pc:sldMkLst>
          <pc:docMk/>
          <pc:sldMk cId="1487218153" sldId="261"/>
        </pc:sldMkLst>
      </pc:sldChg>
      <pc:sldChg chg="modSp mod chgLayout">
        <pc:chgData name="Anh Chu Duc (HR - LA)" userId="518e463d-06b6-40d7-aa71-9581b8d76a60" providerId="ADAL" clId="{60E2C8E2-8C3F-49C3-BF7F-CD1EA22889BC}" dt="2021-05-10T04:39:09.215" v="8" actId="207"/>
        <pc:sldMkLst>
          <pc:docMk/>
          <pc:sldMk cId="4198665015" sldId="262"/>
        </pc:sldMkLst>
      </pc:sldChg>
      <pc:sldChg chg="addSp delSp modSp mod">
        <pc:chgData name="Anh Chu Duc (HR - LA)" userId="518e463d-06b6-40d7-aa71-9581b8d76a60" providerId="ADAL" clId="{60E2C8E2-8C3F-49C3-BF7F-CD1EA22889BC}" dt="2021-05-10T04:42:01.461" v="46"/>
        <pc:sldMkLst>
          <pc:docMk/>
          <pc:sldMk cId="3356300428" sldId="265"/>
        </pc:sldMkLst>
      </pc:sldChg>
      <pc:sldChg chg="addSp delSp modSp mod modClrScheme chgLayout">
        <pc:chgData name="Anh Chu Duc (HR - LA)" userId="518e463d-06b6-40d7-aa71-9581b8d76a60" providerId="ADAL" clId="{60E2C8E2-8C3F-49C3-BF7F-CD1EA22889BC}" dt="2021-05-10T04:40:20.377" v="18" actId="207"/>
        <pc:sldMkLst>
          <pc:docMk/>
          <pc:sldMk cId="3829405126" sldId="269"/>
        </pc:sldMkLst>
      </pc:sldChg>
      <pc:sldChg chg="addSp modSp mod modClrScheme chgLayout">
        <pc:chgData name="Anh Chu Duc (HR - LA)" userId="518e463d-06b6-40d7-aa71-9581b8d76a60" providerId="ADAL" clId="{60E2C8E2-8C3F-49C3-BF7F-CD1EA22889BC}" dt="2021-05-10T04:40:43.932" v="22" actId="700"/>
        <pc:sldMkLst>
          <pc:docMk/>
          <pc:sldMk cId="2998099885" sldId="273"/>
        </pc:sldMkLst>
      </pc:sldChg>
      <pc:sldChg chg="modSp mod modClrScheme chgLayout">
        <pc:chgData name="Anh Chu Duc (HR - LA)" userId="518e463d-06b6-40d7-aa71-9581b8d76a60" providerId="ADAL" clId="{60E2C8E2-8C3F-49C3-BF7F-CD1EA22889BC}" dt="2021-05-10T04:40:29.296" v="21" actId="6549"/>
        <pc:sldMkLst>
          <pc:docMk/>
          <pc:sldMk cId="3352001397" sldId="274"/>
        </pc:sldMkLst>
      </pc:sldChg>
      <pc:sldMasterChg chg="modSldLayout">
        <pc:chgData name="Anh Chu Duc (HR - LA)" userId="518e463d-06b6-40d7-aa71-9581b8d76a60" providerId="ADAL" clId="{60E2C8E2-8C3F-49C3-BF7F-CD1EA22889BC}" dt="2021-05-10T04:38:27.311" v="0"/>
        <pc:sldMasterMkLst>
          <pc:docMk/>
          <pc:sldMasterMk cId="516975378" sldId="2147483693"/>
        </pc:sldMasterMkLst>
        <pc:sldLayoutChg chg="modSp">
          <pc:chgData name="Anh Chu Duc (HR - LA)" userId="518e463d-06b6-40d7-aa71-9581b8d76a60" providerId="ADAL" clId="{60E2C8E2-8C3F-49C3-BF7F-CD1EA22889BC}" dt="2021-05-10T04:38:27.311" v="0"/>
          <pc:sldLayoutMkLst>
            <pc:docMk/>
            <pc:sldMasterMk cId="2945510500" sldId="2147483741"/>
            <pc:sldLayoutMk cId="4014663562" sldId="2147483660"/>
          </pc:sldLayoutMkLst>
        </pc:sldLayoutChg>
        <pc:sldLayoutChg chg="delSp">
          <pc:chgData name="Anh Chu Duc (HR - LA)" userId="518e463d-06b6-40d7-aa71-9581b8d76a60" providerId="ADAL" clId="{60E2C8E2-8C3F-49C3-BF7F-CD1EA22889BC}" dt="2021-05-10T04:38:27.311" v="0"/>
          <pc:sldLayoutMkLst>
            <pc:docMk/>
            <pc:sldMasterMk cId="516975378" sldId="2147483693"/>
            <pc:sldLayoutMk cId="371586198" sldId="2147483738"/>
          </pc:sldLayoutMkLst>
        </pc:sldLayoutChg>
        <pc:sldLayoutChg chg="delSp">
          <pc:chgData name="Anh Chu Duc (HR - LA)" userId="518e463d-06b6-40d7-aa71-9581b8d76a60" providerId="ADAL" clId="{60E2C8E2-8C3F-49C3-BF7F-CD1EA22889BC}" dt="2021-05-10T04:38:27.311" v="0"/>
          <pc:sldLayoutMkLst>
            <pc:docMk/>
            <pc:sldMasterMk cId="516975378" sldId="2147483693"/>
            <pc:sldLayoutMk cId="731191716" sldId="2147483739"/>
          </pc:sldLayoutMkLst>
        </pc:sldLayoutChg>
        <pc:sldLayoutChg chg="delSp">
          <pc:chgData name="Anh Chu Duc (HR - LA)" userId="518e463d-06b6-40d7-aa71-9581b8d76a60" providerId="ADAL" clId="{60E2C8E2-8C3F-49C3-BF7F-CD1EA22889BC}" dt="2021-05-10T04:38:27.311" v="0"/>
          <pc:sldLayoutMkLst>
            <pc:docMk/>
            <pc:sldMasterMk cId="516975378" sldId="2147483693"/>
            <pc:sldLayoutMk cId="361304577" sldId="2147483740"/>
          </pc:sldLayoutMkLst>
        </pc:sldLayoutChg>
      </pc:sldMasterChg>
    </pc:docChg>
  </pc:docChgLst>
  <pc:docChgLst>
    <pc:chgData name="Anh Chu Duc (HR - LA)" userId="518e463d-06b6-40d7-aa71-9581b8d76a60" providerId="ADAL" clId="{7A5F50DB-151B-4933-99EC-0A7EF7758001}"/>
    <pc:docChg chg="custSel delSld modSld modMainMaster">
      <pc:chgData name="Anh Chu Duc (HR - LA)" userId="518e463d-06b6-40d7-aa71-9581b8d76a60" providerId="ADAL" clId="{7A5F50DB-151B-4933-99EC-0A7EF7758001}" dt="2021-06-10T07:32:45.816" v="20" actId="12100"/>
      <pc:docMkLst>
        <pc:docMk/>
      </pc:docMkLst>
      <pc:sldChg chg="modSp mod modClrScheme chgLayout">
        <pc:chgData name="Anh Chu Duc (HR - LA)" userId="518e463d-06b6-40d7-aa71-9581b8d76a60" providerId="ADAL" clId="{7A5F50DB-151B-4933-99EC-0A7EF7758001}" dt="2021-06-10T07:32:45.816" v="20" actId="12100"/>
        <pc:sldMkLst>
          <pc:docMk/>
          <pc:sldMk cId="2602108235" sldId="257"/>
        </pc:sldMkLst>
      </pc:sldChg>
      <pc:sldChg chg="modSp mod modClrScheme chgLayout">
        <pc:chgData name="Anh Chu Duc (HR - LA)" userId="518e463d-06b6-40d7-aa71-9581b8d76a60" providerId="ADAL" clId="{7A5F50DB-151B-4933-99EC-0A7EF7758001}" dt="2021-06-10T07:32:12.528" v="17" actId="20577"/>
        <pc:sldMkLst>
          <pc:docMk/>
          <pc:sldMk cId="650252375" sldId="258"/>
        </pc:sldMkLst>
      </pc:sldChg>
      <pc:sldChg chg="modSp mod modClrScheme chgLayout">
        <pc:chgData name="Anh Chu Duc (HR - LA)" userId="518e463d-06b6-40d7-aa71-9581b8d76a60" providerId="ADAL" clId="{7A5F50DB-151B-4933-99EC-0A7EF7758001}" dt="2021-06-10T07:31:42.725" v="9" actId="14100"/>
        <pc:sldMkLst>
          <pc:docMk/>
          <pc:sldMk cId="3291886071" sldId="259"/>
        </pc:sldMkLst>
      </pc:sldChg>
      <pc:sldChg chg="modSp mod modClrScheme chgLayout">
        <pc:chgData name="Anh Chu Duc (HR - LA)" userId="518e463d-06b6-40d7-aa71-9581b8d76a60" providerId="ADAL" clId="{7A5F50DB-151B-4933-99EC-0A7EF7758001}" dt="2021-06-10T07:31:48.748" v="11" actId="1076"/>
        <pc:sldMkLst>
          <pc:docMk/>
          <pc:sldMk cId="3643562532" sldId="260"/>
        </pc:sldMkLst>
      </pc:sldChg>
      <pc:sldChg chg="modSp mod modClrScheme chgLayout">
        <pc:chgData name="Anh Chu Duc (HR - LA)" userId="518e463d-06b6-40d7-aa71-9581b8d76a60" providerId="ADAL" clId="{7A5F50DB-151B-4933-99EC-0A7EF7758001}" dt="2021-06-10T07:31:38.514" v="8" actId="14100"/>
        <pc:sldMkLst>
          <pc:docMk/>
          <pc:sldMk cId="1487218153" sldId="261"/>
        </pc:sldMkLst>
      </pc:sldChg>
      <pc:sldChg chg="addSp delSp modSp mod">
        <pc:chgData name="Anh Chu Duc (HR - LA)" userId="518e463d-06b6-40d7-aa71-9581b8d76a60" providerId="ADAL" clId="{7A5F50DB-151B-4933-99EC-0A7EF7758001}" dt="2021-06-10T07:30:47.717" v="5" actId="27636"/>
        <pc:sldMkLst>
          <pc:docMk/>
          <pc:sldMk cId="4198665015" sldId="262"/>
        </pc:sldMkLst>
      </pc:sldChg>
      <pc:sldChg chg="addSp modSp mod modClrScheme chgLayout">
        <pc:chgData name="Anh Chu Duc (HR - LA)" userId="518e463d-06b6-40d7-aa71-9581b8d76a60" providerId="ADAL" clId="{7A5F50DB-151B-4933-99EC-0A7EF7758001}" dt="2021-06-10T07:31:31.603" v="7" actId="700"/>
        <pc:sldMkLst>
          <pc:docMk/>
          <pc:sldMk cId="3829405126" sldId="269"/>
        </pc:sldMkLst>
      </pc:sldChg>
      <pc:sldChg chg="addSp delSp modSp mod modClrScheme chgLayout">
        <pc:chgData name="Anh Chu Duc (HR - LA)" userId="518e463d-06b6-40d7-aa71-9581b8d76a60" providerId="ADAL" clId="{7A5F50DB-151B-4933-99EC-0A7EF7758001}" dt="2021-06-10T07:31:31.603" v="7" actId="700"/>
        <pc:sldMkLst>
          <pc:docMk/>
          <pc:sldMk cId="2998099885" sldId="273"/>
        </pc:sldMkLst>
      </pc:sldChg>
      <pc:sldChg chg="delSp modSp del mod modClrScheme chgLayout">
        <pc:chgData name="Anh Chu Duc (HR - LA)" userId="518e463d-06b6-40d7-aa71-9581b8d76a60" providerId="ADAL" clId="{7A5F50DB-151B-4933-99EC-0A7EF7758001}" dt="2021-06-10T07:32:29.865" v="18" actId="47"/>
        <pc:sldMkLst>
          <pc:docMk/>
          <pc:sldMk cId="3352001397" sldId="274"/>
        </pc:sldMkLst>
      </pc:sldChg>
      <pc:sldMasterChg chg="modSldLayout">
        <pc:chgData name="Anh Chu Duc (HR - LA)" userId="518e463d-06b6-40d7-aa71-9581b8d76a60" providerId="ADAL" clId="{7A5F50DB-151B-4933-99EC-0A7EF7758001}" dt="2021-06-10T07:30:47.619" v="4"/>
        <pc:sldMasterMkLst>
          <pc:docMk/>
          <pc:sldMasterMk cId="2945510500" sldId="2147483741"/>
        </pc:sldMasterMkLst>
        <pc:sldLayoutChg chg="addSp">
          <pc:chgData name="Anh Chu Duc (HR - LA)" userId="518e463d-06b6-40d7-aa71-9581b8d76a60" providerId="ADAL" clId="{7A5F50DB-151B-4933-99EC-0A7EF7758001}" dt="2021-06-10T07:30:47.619" v="4"/>
          <pc:sldLayoutMkLst>
            <pc:docMk/>
            <pc:sldMasterMk cId="2945510500" sldId="2147483741"/>
            <pc:sldLayoutMk cId="3575349051" sldId="2147483743"/>
          </pc:sldLayoutMkLst>
        </pc:sldLayoutChg>
        <pc:sldLayoutChg chg="addSp">
          <pc:chgData name="Anh Chu Duc (HR - LA)" userId="518e463d-06b6-40d7-aa71-9581b8d76a60" providerId="ADAL" clId="{7A5F50DB-151B-4933-99EC-0A7EF7758001}" dt="2021-06-10T07:30:47.619" v="4"/>
          <pc:sldLayoutMkLst>
            <pc:docMk/>
            <pc:sldMasterMk cId="2945510500" sldId="2147483741"/>
            <pc:sldLayoutMk cId="752210314" sldId="2147483744"/>
          </pc:sldLayoutMkLst>
        </pc:sldLayoutChg>
        <pc:sldLayoutChg chg="addSp">
          <pc:chgData name="Anh Chu Duc (HR - LA)" userId="518e463d-06b6-40d7-aa71-9581b8d76a60" providerId="ADAL" clId="{7A5F50DB-151B-4933-99EC-0A7EF7758001}" dt="2021-06-10T07:30:47.619" v="4"/>
          <pc:sldLayoutMkLst>
            <pc:docMk/>
            <pc:sldMasterMk cId="2945510500" sldId="2147483741"/>
            <pc:sldLayoutMk cId="4010501460" sldId="2147483746"/>
          </pc:sldLayoutMkLst>
        </pc:sldLayoutChg>
        <pc:sldLayoutChg chg="delSp">
          <pc:chgData name="Anh Chu Duc (HR - LA)" userId="518e463d-06b6-40d7-aa71-9581b8d76a60" providerId="ADAL" clId="{7A5F50DB-151B-4933-99EC-0A7EF7758001}" dt="2021-06-10T07:30:47.619" v="4"/>
          <pc:sldLayoutMkLst>
            <pc:docMk/>
            <pc:sldMasterMk cId="2945510500" sldId="2147483741"/>
            <pc:sldLayoutMk cId="665896263" sldId="2147483801"/>
          </pc:sldLayoutMkLst>
        </pc:sldLayoutChg>
      </pc:sldMasterChg>
      <pc:sldMasterChg chg="modSldLayout">
        <pc:chgData name="Anh Chu Duc (HR - LA)" userId="518e463d-06b6-40d7-aa71-9581b8d76a60" providerId="ADAL" clId="{7A5F50DB-151B-4933-99EC-0A7EF7758001}" dt="2021-06-10T07:31:23.705" v="6"/>
        <pc:sldMasterMkLst>
          <pc:docMk/>
          <pc:sldMasterMk cId="3749599095" sldId="2147483802"/>
        </pc:sldMasterMkLst>
        <pc:sldLayoutChg chg="addSp">
          <pc:chgData name="Anh Chu Duc (HR - LA)" userId="518e463d-06b6-40d7-aa71-9581b8d76a60" providerId="ADAL" clId="{7A5F50DB-151B-4933-99EC-0A7EF7758001}" dt="2021-06-10T07:31:23.705" v="6"/>
          <pc:sldLayoutMkLst>
            <pc:docMk/>
            <pc:sldMasterMk cId="3749599095" sldId="2147483802"/>
            <pc:sldLayoutMk cId="2608222435" sldId="2147483846"/>
          </pc:sldLayoutMkLst>
        </pc:sldLayoutChg>
        <pc:sldLayoutChg chg="addSp">
          <pc:chgData name="Anh Chu Duc (HR - LA)" userId="518e463d-06b6-40d7-aa71-9581b8d76a60" providerId="ADAL" clId="{7A5F50DB-151B-4933-99EC-0A7EF7758001}" dt="2021-06-10T07:31:23.705" v="6"/>
          <pc:sldLayoutMkLst>
            <pc:docMk/>
            <pc:sldMasterMk cId="3749599095" sldId="2147483802"/>
            <pc:sldLayoutMk cId="334367634" sldId="2147483850"/>
          </pc:sldLayoutMkLst>
        </pc:sldLayoutChg>
      </pc:sldMasterChg>
    </pc:docChg>
  </pc:docChgLst>
  <pc:docChgLst>
    <pc:chgData name="Anh Chu Duc (HR - LA)" userId="518e463d-06b6-40d7-aa71-9581b8d76a60" providerId="ADAL" clId="{73601F99-278F-4BE8-867A-6EFE974A67BB}"/>
    <pc:docChg chg="custSel addSld modSld">
      <pc:chgData name="Anh Chu Duc (HR - LA)" userId="518e463d-06b6-40d7-aa71-9581b8d76a60" providerId="ADAL" clId="{73601F99-278F-4BE8-867A-6EFE974A67BB}" dt="2019-05-29T04:09:07.231" v="4" actId="27636"/>
      <pc:docMkLst>
        <pc:docMk/>
      </pc:docMkLst>
      <pc:sldChg chg="modSp">
        <pc:chgData name="Anh Chu Duc (HR - LA)" userId="518e463d-06b6-40d7-aa71-9581b8d76a60" providerId="ADAL" clId="{73601F99-278F-4BE8-867A-6EFE974A67BB}" dt="2019-05-29T04:08:50.033" v="1" actId="27636"/>
        <pc:sldMkLst>
          <pc:docMk/>
          <pc:sldMk cId="4198665015" sldId="262"/>
        </pc:sldMkLst>
      </pc:sldChg>
      <pc:sldChg chg="modSp add">
        <pc:chgData name="Anh Chu Duc (HR - LA)" userId="518e463d-06b6-40d7-aa71-9581b8d76a60" providerId="ADAL" clId="{73601F99-278F-4BE8-867A-6EFE974A67BB}" dt="2019-05-29T04:09:07.231" v="4" actId="27636"/>
        <pc:sldMkLst>
          <pc:docMk/>
          <pc:sldMk cId="3352001397" sldId="274"/>
        </pc:sldMkLst>
      </pc:sldChg>
    </pc:docChg>
  </pc:docChgLst>
</pc:chgInfo>
</file>

<file path=ppt/diagrams/_rels/data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svg"/><Relationship Id="rId1" Type="http://schemas.openxmlformats.org/officeDocument/2006/relationships/image" Target="../media/image21.png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24.svg"/></Relationships>
</file>

<file path=ppt/diagrams/_rels/drawing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svg"/><Relationship Id="rId1" Type="http://schemas.openxmlformats.org/officeDocument/2006/relationships/image" Target="../media/image21.png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24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E87D61-CB41-4437-BC13-8D9040F2D202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1B3AF1A3-3321-4FFD-8772-45AF8D1AB4BE}">
      <dgm:prSet phldrT="[Text]" custT="1"/>
      <dgm:spPr/>
      <dgm:t>
        <a:bodyPr/>
        <a:lstStyle/>
        <a:p>
          <a:r>
            <a:rPr lang="en-US" sz="1800"/>
            <a:t>MỤC TIÊU 1</a:t>
          </a:r>
        </a:p>
      </dgm:t>
    </dgm:pt>
    <dgm:pt modelId="{3326B59B-9D2E-423D-8A00-016E2ACD60C7}" type="parTrans" cxnId="{1BDB4D00-C00A-44DE-91D9-C759E2B34A58}">
      <dgm:prSet/>
      <dgm:spPr/>
      <dgm:t>
        <a:bodyPr/>
        <a:lstStyle/>
        <a:p>
          <a:endParaRPr lang="en-US" sz="1800"/>
        </a:p>
      </dgm:t>
    </dgm:pt>
    <dgm:pt modelId="{EB04F40F-273E-4D3E-A28B-5EDEF624B2A8}" type="sibTrans" cxnId="{1BDB4D00-C00A-44DE-91D9-C759E2B34A58}">
      <dgm:prSet/>
      <dgm:spPr/>
      <dgm:t>
        <a:bodyPr/>
        <a:lstStyle/>
        <a:p>
          <a:endParaRPr lang="en-US" sz="1800"/>
        </a:p>
      </dgm:t>
    </dgm:pt>
    <dgm:pt modelId="{8616C218-288D-4814-AD18-139C6BF8236D}">
      <dgm:prSet phldrT="[Text]" custT="1"/>
      <dgm:spPr/>
      <dgm:t>
        <a:bodyPr/>
        <a:lstStyle/>
        <a:p>
          <a:r>
            <a:rPr lang="en-US" sz="1800"/>
            <a:t>MỤC TIÊU 2</a:t>
          </a:r>
        </a:p>
      </dgm:t>
    </dgm:pt>
    <dgm:pt modelId="{B3616380-070C-4F04-8E89-373229C9142E}" type="parTrans" cxnId="{B23623FE-3F8E-400D-BE09-3573387C6EEB}">
      <dgm:prSet/>
      <dgm:spPr/>
      <dgm:t>
        <a:bodyPr/>
        <a:lstStyle/>
        <a:p>
          <a:endParaRPr lang="en-US" sz="1800"/>
        </a:p>
      </dgm:t>
    </dgm:pt>
    <dgm:pt modelId="{B63B438C-36C5-499A-8E27-ABD26C9D25C6}" type="sibTrans" cxnId="{B23623FE-3F8E-400D-BE09-3573387C6EEB}">
      <dgm:prSet/>
      <dgm:spPr/>
      <dgm:t>
        <a:bodyPr/>
        <a:lstStyle/>
        <a:p>
          <a:endParaRPr lang="en-US" sz="1800"/>
        </a:p>
      </dgm:t>
    </dgm:pt>
    <dgm:pt modelId="{A093E16F-B63B-483E-B488-E7C8E59271ED}">
      <dgm:prSet phldrT="[Text]" custT="1"/>
      <dgm:spPr/>
      <dgm:t>
        <a:bodyPr/>
        <a:lstStyle/>
        <a:p>
          <a:r>
            <a:rPr lang="en-US" sz="1800"/>
            <a:t>MỤC TIÊU 3</a:t>
          </a:r>
        </a:p>
      </dgm:t>
    </dgm:pt>
    <dgm:pt modelId="{37C03644-D638-4802-AAD0-34CA0182F4F6}" type="parTrans" cxnId="{E4679DF7-B246-4294-B863-7F90B5A6E4FC}">
      <dgm:prSet/>
      <dgm:spPr/>
      <dgm:t>
        <a:bodyPr/>
        <a:lstStyle/>
        <a:p>
          <a:endParaRPr lang="en-US" sz="1800"/>
        </a:p>
      </dgm:t>
    </dgm:pt>
    <dgm:pt modelId="{16A7BFF0-1C31-49DE-BA21-FB064037E514}" type="sibTrans" cxnId="{E4679DF7-B246-4294-B863-7F90B5A6E4FC}">
      <dgm:prSet/>
      <dgm:spPr/>
      <dgm:t>
        <a:bodyPr/>
        <a:lstStyle/>
        <a:p>
          <a:endParaRPr lang="en-US" sz="1800"/>
        </a:p>
      </dgm:t>
    </dgm:pt>
    <dgm:pt modelId="{710D5942-3F50-44EA-A741-28F1E6C62F5C}">
      <dgm:prSet phldrT="[Text]" custT="1"/>
      <dgm:spPr/>
      <dgm:t>
        <a:bodyPr/>
        <a:lstStyle/>
        <a:p>
          <a:r>
            <a:rPr lang="en-US" sz="1800"/>
            <a:t>MỤC TIÊU 4</a:t>
          </a:r>
        </a:p>
      </dgm:t>
    </dgm:pt>
    <dgm:pt modelId="{88890FB5-B9D5-4995-870B-CAD497F979BA}" type="parTrans" cxnId="{76CD4044-6495-4407-B1C0-E251243C17E4}">
      <dgm:prSet/>
      <dgm:spPr/>
      <dgm:t>
        <a:bodyPr/>
        <a:lstStyle/>
        <a:p>
          <a:endParaRPr lang="en-US" sz="1800"/>
        </a:p>
      </dgm:t>
    </dgm:pt>
    <dgm:pt modelId="{73E22DE3-B264-450A-9645-6B454895485F}" type="sibTrans" cxnId="{76CD4044-6495-4407-B1C0-E251243C17E4}">
      <dgm:prSet/>
      <dgm:spPr/>
      <dgm:t>
        <a:bodyPr/>
        <a:lstStyle/>
        <a:p>
          <a:endParaRPr lang="en-US" sz="1800"/>
        </a:p>
      </dgm:t>
    </dgm:pt>
    <dgm:pt modelId="{11B5AE6D-6B7F-4270-95E0-025C8FBDDCC2}" type="pres">
      <dgm:prSet presAssocID="{EFE87D61-CB41-4437-BC13-8D9040F2D202}" presName="Name0" presStyleCnt="0">
        <dgm:presLayoutVars>
          <dgm:chMax val="7"/>
          <dgm:chPref val="7"/>
          <dgm:dir/>
        </dgm:presLayoutVars>
      </dgm:prSet>
      <dgm:spPr/>
    </dgm:pt>
    <dgm:pt modelId="{3CE06C15-626C-48EC-AD96-CFF402520721}" type="pres">
      <dgm:prSet presAssocID="{EFE87D61-CB41-4437-BC13-8D9040F2D202}" presName="Name1" presStyleCnt="0"/>
      <dgm:spPr/>
    </dgm:pt>
    <dgm:pt modelId="{E4C30B9D-C367-43BC-94A4-A96DA1BB57F9}" type="pres">
      <dgm:prSet presAssocID="{EFE87D61-CB41-4437-BC13-8D9040F2D202}" presName="cycle" presStyleCnt="0"/>
      <dgm:spPr/>
    </dgm:pt>
    <dgm:pt modelId="{0B202C3D-BB62-4562-8A0C-75EF2D0DEA9E}" type="pres">
      <dgm:prSet presAssocID="{EFE87D61-CB41-4437-BC13-8D9040F2D202}" presName="srcNode" presStyleLbl="node1" presStyleIdx="0" presStyleCnt="4"/>
      <dgm:spPr/>
    </dgm:pt>
    <dgm:pt modelId="{B17F0CD6-AB41-4D73-8626-C2714A0BAD49}" type="pres">
      <dgm:prSet presAssocID="{EFE87D61-CB41-4437-BC13-8D9040F2D202}" presName="conn" presStyleLbl="parChTrans1D2" presStyleIdx="0" presStyleCnt="1"/>
      <dgm:spPr/>
    </dgm:pt>
    <dgm:pt modelId="{036F6C54-025E-492C-BD8F-E2F6E0498C47}" type="pres">
      <dgm:prSet presAssocID="{EFE87D61-CB41-4437-BC13-8D9040F2D202}" presName="extraNode" presStyleLbl="node1" presStyleIdx="0" presStyleCnt="4"/>
      <dgm:spPr/>
    </dgm:pt>
    <dgm:pt modelId="{02783B91-326B-4CD0-9233-F8A343430D48}" type="pres">
      <dgm:prSet presAssocID="{EFE87D61-CB41-4437-BC13-8D9040F2D202}" presName="dstNode" presStyleLbl="node1" presStyleIdx="0" presStyleCnt="4"/>
      <dgm:spPr/>
    </dgm:pt>
    <dgm:pt modelId="{0D05E452-F35A-4920-A515-3C6A06455EC9}" type="pres">
      <dgm:prSet presAssocID="{1B3AF1A3-3321-4FFD-8772-45AF8D1AB4BE}" presName="text_1" presStyleLbl="node1" presStyleIdx="0" presStyleCnt="4">
        <dgm:presLayoutVars>
          <dgm:bulletEnabled val="1"/>
        </dgm:presLayoutVars>
      </dgm:prSet>
      <dgm:spPr/>
    </dgm:pt>
    <dgm:pt modelId="{F2E77BC1-D642-4142-8F2B-22080E2C14F6}" type="pres">
      <dgm:prSet presAssocID="{1B3AF1A3-3321-4FFD-8772-45AF8D1AB4BE}" presName="accent_1" presStyleCnt="0"/>
      <dgm:spPr/>
    </dgm:pt>
    <dgm:pt modelId="{B8BBE28B-FED5-4726-8F19-7E3359109C89}" type="pres">
      <dgm:prSet presAssocID="{1B3AF1A3-3321-4FFD-8772-45AF8D1AB4BE}" presName="accentRepeatNode" presStyleLbl="solidFgAcc1" presStyleIdx="0" presStyleCnt="4"/>
      <dgm:spPr/>
    </dgm:pt>
    <dgm:pt modelId="{F25B360B-F072-4CA5-948A-00F286B01F65}" type="pres">
      <dgm:prSet presAssocID="{8616C218-288D-4814-AD18-139C6BF8236D}" presName="text_2" presStyleLbl="node1" presStyleIdx="1" presStyleCnt="4">
        <dgm:presLayoutVars>
          <dgm:bulletEnabled val="1"/>
        </dgm:presLayoutVars>
      </dgm:prSet>
      <dgm:spPr/>
    </dgm:pt>
    <dgm:pt modelId="{5053D2B8-C2B4-4EBA-B8D8-511C34271C45}" type="pres">
      <dgm:prSet presAssocID="{8616C218-288D-4814-AD18-139C6BF8236D}" presName="accent_2" presStyleCnt="0"/>
      <dgm:spPr/>
    </dgm:pt>
    <dgm:pt modelId="{E4622073-4857-48E2-8364-9829D1168ECE}" type="pres">
      <dgm:prSet presAssocID="{8616C218-288D-4814-AD18-139C6BF8236D}" presName="accentRepeatNode" presStyleLbl="solidFgAcc1" presStyleIdx="1" presStyleCnt="4"/>
      <dgm:spPr/>
    </dgm:pt>
    <dgm:pt modelId="{0C8A2E13-6933-4C7A-94CB-65FE862B4439}" type="pres">
      <dgm:prSet presAssocID="{A093E16F-B63B-483E-B488-E7C8E59271ED}" presName="text_3" presStyleLbl="node1" presStyleIdx="2" presStyleCnt="4">
        <dgm:presLayoutVars>
          <dgm:bulletEnabled val="1"/>
        </dgm:presLayoutVars>
      </dgm:prSet>
      <dgm:spPr/>
    </dgm:pt>
    <dgm:pt modelId="{786C8DA9-BCAE-4955-A47B-09098FD9F215}" type="pres">
      <dgm:prSet presAssocID="{A093E16F-B63B-483E-B488-E7C8E59271ED}" presName="accent_3" presStyleCnt="0"/>
      <dgm:spPr/>
    </dgm:pt>
    <dgm:pt modelId="{487EAD2C-E46E-4597-82D9-A45A5457B9C0}" type="pres">
      <dgm:prSet presAssocID="{A093E16F-B63B-483E-B488-E7C8E59271ED}" presName="accentRepeatNode" presStyleLbl="solidFgAcc1" presStyleIdx="2" presStyleCnt="4"/>
      <dgm:spPr/>
    </dgm:pt>
    <dgm:pt modelId="{5E4DA0D6-B371-4ADD-8275-AA5ACB7F68BD}" type="pres">
      <dgm:prSet presAssocID="{710D5942-3F50-44EA-A741-28F1E6C62F5C}" presName="text_4" presStyleLbl="node1" presStyleIdx="3" presStyleCnt="4">
        <dgm:presLayoutVars>
          <dgm:bulletEnabled val="1"/>
        </dgm:presLayoutVars>
      </dgm:prSet>
      <dgm:spPr/>
    </dgm:pt>
    <dgm:pt modelId="{C4F331FB-74F5-4205-AAFB-5BE10E2CF85B}" type="pres">
      <dgm:prSet presAssocID="{710D5942-3F50-44EA-A741-28F1E6C62F5C}" presName="accent_4" presStyleCnt="0"/>
      <dgm:spPr/>
    </dgm:pt>
    <dgm:pt modelId="{56E2000B-D446-455D-B01B-CB305E315F94}" type="pres">
      <dgm:prSet presAssocID="{710D5942-3F50-44EA-A741-28F1E6C62F5C}" presName="accentRepeatNode" presStyleLbl="solidFgAcc1" presStyleIdx="3" presStyleCnt="4"/>
      <dgm:spPr/>
    </dgm:pt>
  </dgm:ptLst>
  <dgm:cxnLst>
    <dgm:cxn modelId="{1BDB4D00-C00A-44DE-91D9-C759E2B34A58}" srcId="{EFE87D61-CB41-4437-BC13-8D9040F2D202}" destId="{1B3AF1A3-3321-4FFD-8772-45AF8D1AB4BE}" srcOrd="0" destOrd="0" parTransId="{3326B59B-9D2E-423D-8A00-016E2ACD60C7}" sibTransId="{EB04F40F-273E-4D3E-A28B-5EDEF624B2A8}"/>
    <dgm:cxn modelId="{B403B315-A63B-4C4F-8659-D5E48AA33648}" type="presOf" srcId="{1B3AF1A3-3321-4FFD-8772-45AF8D1AB4BE}" destId="{0D05E452-F35A-4920-A515-3C6A06455EC9}" srcOrd="0" destOrd="0" presId="urn:microsoft.com/office/officeart/2008/layout/VerticalCurvedList"/>
    <dgm:cxn modelId="{53CA4D36-CC91-42C2-B68F-F35354F5D17C}" type="presOf" srcId="{A093E16F-B63B-483E-B488-E7C8E59271ED}" destId="{0C8A2E13-6933-4C7A-94CB-65FE862B4439}" srcOrd="0" destOrd="0" presId="urn:microsoft.com/office/officeart/2008/layout/VerticalCurvedList"/>
    <dgm:cxn modelId="{EAF1C95C-EFC4-49C1-821F-75CD18B6D87B}" type="presOf" srcId="{EFE87D61-CB41-4437-BC13-8D9040F2D202}" destId="{11B5AE6D-6B7F-4270-95E0-025C8FBDDCC2}" srcOrd="0" destOrd="0" presId="urn:microsoft.com/office/officeart/2008/layout/VerticalCurvedList"/>
    <dgm:cxn modelId="{76CD4044-6495-4407-B1C0-E251243C17E4}" srcId="{EFE87D61-CB41-4437-BC13-8D9040F2D202}" destId="{710D5942-3F50-44EA-A741-28F1E6C62F5C}" srcOrd="3" destOrd="0" parTransId="{88890FB5-B9D5-4995-870B-CAD497F979BA}" sibTransId="{73E22DE3-B264-450A-9645-6B454895485F}"/>
    <dgm:cxn modelId="{7B0BB479-8503-4084-A761-C237FB498B70}" type="presOf" srcId="{EB04F40F-273E-4D3E-A28B-5EDEF624B2A8}" destId="{B17F0CD6-AB41-4D73-8626-C2714A0BAD49}" srcOrd="0" destOrd="0" presId="urn:microsoft.com/office/officeart/2008/layout/VerticalCurvedList"/>
    <dgm:cxn modelId="{FF656FA5-92E6-4A63-AC1C-4B2C952A0588}" type="presOf" srcId="{710D5942-3F50-44EA-A741-28F1E6C62F5C}" destId="{5E4DA0D6-B371-4ADD-8275-AA5ACB7F68BD}" srcOrd="0" destOrd="0" presId="urn:microsoft.com/office/officeart/2008/layout/VerticalCurvedList"/>
    <dgm:cxn modelId="{B43737D2-B50E-440D-82C4-7F907BA3A7C8}" type="presOf" srcId="{8616C218-288D-4814-AD18-139C6BF8236D}" destId="{F25B360B-F072-4CA5-948A-00F286B01F65}" srcOrd="0" destOrd="0" presId="urn:microsoft.com/office/officeart/2008/layout/VerticalCurvedList"/>
    <dgm:cxn modelId="{E4679DF7-B246-4294-B863-7F90B5A6E4FC}" srcId="{EFE87D61-CB41-4437-BC13-8D9040F2D202}" destId="{A093E16F-B63B-483E-B488-E7C8E59271ED}" srcOrd="2" destOrd="0" parTransId="{37C03644-D638-4802-AAD0-34CA0182F4F6}" sibTransId="{16A7BFF0-1C31-49DE-BA21-FB064037E514}"/>
    <dgm:cxn modelId="{B23623FE-3F8E-400D-BE09-3573387C6EEB}" srcId="{EFE87D61-CB41-4437-BC13-8D9040F2D202}" destId="{8616C218-288D-4814-AD18-139C6BF8236D}" srcOrd="1" destOrd="0" parTransId="{B3616380-070C-4F04-8E89-373229C9142E}" sibTransId="{B63B438C-36C5-499A-8E27-ABD26C9D25C6}"/>
    <dgm:cxn modelId="{40AEBC89-B629-480E-B570-96B222D1668F}" type="presParOf" srcId="{11B5AE6D-6B7F-4270-95E0-025C8FBDDCC2}" destId="{3CE06C15-626C-48EC-AD96-CFF402520721}" srcOrd="0" destOrd="0" presId="urn:microsoft.com/office/officeart/2008/layout/VerticalCurvedList"/>
    <dgm:cxn modelId="{65E3FCAF-D499-416D-9617-C28AB2CE3EC0}" type="presParOf" srcId="{3CE06C15-626C-48EC-AD96-CFF402520721}" destId="{E4C30B9D-C367-43BC-94A4-A96DA1BB57F9}" srcOrd="0" destOrd="0" presId="urn:microsoft.com/office/officeart/2008/layout/VerticalCurvedList"/>
    <dgm:cxn modelId="{66A498F6-EB8E-4198-8125-D697B7E48158}" type="presParOf" srcId="{E4C30B9D-C367-43BC-94A4-A96DA1BB57F9}" destId="{0B202C3D-BB62-4562-8A0C-75EF2D0DEA9E}" srcOrd="0" destOrd="0" presId="urn:microsoft.com/office/officeart/2008/layout/VerticalCurvedList"/>
    <dgm:cxn modelId="{588BEC0B-547A-4A5A-94D6-C3424F24CEE6}" type="presParOf" srcId="{E4C30B9D-C367-43BC-94A4-A96DA1BB57F9}" destId="{B17F0CD6-AB41-4D73-8626-C2714A0BAD49}" srcOrd="1" destOrd="0" presId="urn:microsoft.com/office/officeart/2008/layout/VerticalCurvedList"/>
    <dgm:cxn modelId="{37E10293-6A82-4E47-8ADC-220C614CB08E}" type="presParOf" srcId="{E4C30B9D-C367-43BC-94A4-A96DA1BB57F9}" destId="{036F6C54-025E-492C-BD8F-E2F6E0498C47}" srcOrd="2" destOrd="0" presId="urn:microsoft.com/office/officeart/2008/layout/VerticalCurvedList"/>
    <dgm:cxn modelId="{A68152F5-AC18-4F9B-8E96-1CD268257C1A}" type="presParOf" srcId="{E4C30B9D-C367-43BC-94A4-A96DA1BB57F9}" destId="{02783B91-326B-4CD0-9233-F8A343430D48}" srcOrd="3" destOrd="0" presId="urn:microsoft.com/office/officeart/2008/layout/VerticalCurvedList"/>
    <dgm:cxn modelId="{0241539A-707B-4951-9514-573687E7D661}" type="presParOf" srcId="{3CE06C15-626C-48EC-AD96-CFF402520721}" destId="{0D05E452-F35A-4920-A515-3C6A06455EC9}" srcOrd="1" destOrd="0" presId="urn:microsoft.com/office/officeart/2008/layout/VerticalCurvedList"/>
    <dgm:cxn modelId="{80DF1E72-981E-40AD-A35C-5546C1ECF4CC}" type="presParOf" srcId="{3CE06C15-626C-48EC-AD96-CFF402520721}" destId="{F2E77BC1-D642-4142-8F2B-22080E2C14F6}" srcOrd="2" destOrd="0" presId="urn:microsoft.com/office/officeart/2008/layout/VerticalCurvedList"/>
    <dgm:cxn modelId="{9606B658-6217-4417-ADA7-A25D8765475A}" type="presParOf" srcId="{F2E77BC1-D642-4142-8F2B-22080E2C14F6}" destId="{B8BBE28B-FED5-4726-8F19-7E3359109C89}" srcOrd="0" destOrd="0" presId="urn:microsoft.com/office/officeart/2008/layout/VerticalCurvedList"/>
    <dgm:cxn modelId="{9C06B39F-2D33-4BDC-AF99-C4BCCC35F979}" type="presParOf" srcId="{3CE06C15-626C-48EC-AD96-CFF402520721}" destId="{F25B360B-F072-4CA5-948A-00F286B01F65}" srcOrd="3" destOrd="0" presId="urn:microsoft.com/office/officeart/2008/layout/VerticalCurvedList"/>
    <dgm:cxn modelId="{FC0F2340-4972-49D5-981E-B796299D09DF}" type="presParOf" srcId="{3CE06C15-626C-48EC-AD96-CFF402520721}" destId="{5053D2B8-C2B4-4EBA-B8D8-511C34271C45}" srcOrd="4" destOrd="0" presId="urn:microsoft.com/office/officeart/2008/layout/VerticalCurvedList"/>
    <dgm:cxn modelId="{7E5652BD-7625-449E-B57B-B6324CDBEC06}" type="presParOf" srcId="{5053D2B8-C2B4-4EBA-B8D8-511C34271C45}" destId="{E4622073-4857-48E2-8364-9829D1168ECE}" srcOrd="0" destOrd="0" presId="urn:microsoft.com/office/officeart/2008/layout/VerticalCurvedList"/>
    <dgm:cxn modelId="{94150504-F721-458C-990C-6A414B01349B}" type="presParOf" srcId="{3CE06C15-626C-48EC-AD96-CFF402520721}" destId="{0C8A2E13-6933-4C7A-94CB-65FE862B4439}" srcOrd="5" destOrd="0" presId="urn:microsoft.com/office/officeart/2008/layout/VerticalCurvedList"/>
    <dgm:cxn modelId="{B86E69BD-E87D-4BA8-9278-BB711FF3854B}" type="presParOf" srcId="{3CE06C15-626C-48EC-AD96-CFF402520721}" destId="{786C8DA9-BCAE-4955-A47B-09098FD9F215}" srcOrd="6" destOrd="0" presId="urn:microsoft.com/office/officeart/2008/layout/VerticalCurvedList"/>
    <dgm:cxn modelId="{2F123831-5FF5-44D5-A9DC-8D6879A4313B}" type="presParOf" srcId="{786C8DA9-BCAE-4955-A47B-09098FD9F215}" destId="{487EAD2C-E46E-4597-82D9-A45A5457B9C0}" srcOrd="0" destOrd="0" presId="urn:microsoft.com/office/officeart/2008/layout/VerticalCurvedList"/>
    <dgm:cxn modelId="{BBA83BF9-838E-4911-90BC-BF38F2C3FE3F}" type="presParOf" srcId="{3CE06C15-626C-48EC-AD96-CFF402520721}" destId="{5E4DA0D6-B371-4ADD-8275-AA5ACB7F68BD}" srcOrd="7" destOrd="0" presId="urn:microsoft.com/office/officeart/2008/layout/VerticalCurvedList"/>
    <dgm:cxn modelId="{75848556-BE79-4CBA-A30D-FDA637D3F494}" type="presParOf" srcId="{3CE06C15-626C-48EC-AD96-CFF402520721}" destId="{C4F331FB-74F5-4205-AAFB-5BE10E2CF85B}" srcOrd="8" destOrd="0" presId="urn:microsoft.com/office/officeart/2008/layout/VerticalCurvedList"/>
    <dgm:cxn modelId="{290883D8-283A-4C1C-BC3F-544D7D9AD89C}" type="presParOf" srcId="{C4F331FB-74F5-4205-AAFB-5BE10E2CF85B}" destId="{56E2000B-D446-455D-B01B-CB305E315F94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033F358-9802-41AE-AB98-A8DECD40D6F2}" type="doc">
      <dgm:prSet loTypeId="urn:microsoft.com/office/officeart/2005/8/layout/chevron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73CC70DD-6C0F-4913-94CC-D2E30FCCB670}">
      <dgm:prSet phldrT="[Text]" custT="1"/>
      <dgm:spPr/>
      <dgm:t>
        <a:bodyPr/>
        <a:lstStyle/>
        <a:p>
          <a:r>
            <a:rPr lang="en-US" sz="2800" b="1"/>
            <a:t>1</a:t>
          </a:r>
        </a:p>
      </dgm:t>
    </dgm:pt>
    <dgm:pt modelId="{F62DCF91-C716-4C63-8B1F-DAE422990C8B}" type="parTrans" cxnId="{C8CB6CBB-D840-4B1F-BD77-9C7A1B9F9E08}">
      <dgm:prSet/>
      <dgm:spPr/>
      <dgm:t>
        <a:bodyPr/>
        <a:lstStyle/>
        <a:p>
          <a:endParaRPr lang="en-US"/>
        </a:p>
      </dgm:t>
    </dgm:pt>
    <dgm:pt modelId="{C62D47E8-8857-4D1D-8768-E1504BE71478}" type="sibTrans" cxnId="{C8CB6CBB-D840-4B1F-BD77-9C7A1B9F9E08}">
      <dgm:prSet/>
      <dgm:spPr/>
      <dgm:t>
        <a:bodyPr/>
        <a:lstStyle/>
        <a:p>
          <a:endParaRPr lang="en-US"/>
        </a:p>
      </dgm:t>
    </dgm:pt>
    <dgm:pt modelId="{68A1A6A9-FCAE-4463-B7A7-BA1274503803}">
      <dgm:prSet phldrT="[Text]"/>
      <dgm:spPr/>
      <dgm:t>
        <a:bodyPr/>
        <a:lstStyle/>
        <a:p>
          <a:pPr>
            <a:buNone/>
          </a:pPr>
          <a:r>
            <a:rPr lang="en-US"/>
            <a:t>Nội dung 1</a:t>
          </a:r>
        </a:p>
      </dgm:t>
    </dgm:pt>
    <dgm:pt modelId="{C6531434-20BD-4FFB-8DD4-FF0A6275CA7D}" type="parTrans" cxnId="{B17B8B73-9F91-461F-8455-5B6285624669}">
      <dgm:prSet/>
      <dgm:spPr/>
      <dgm:t>
        <a:bodyPr/>
        <a:lstStyle/>
        <a:p>
          <a:endParaRPr lang="en-US"/>
        </a:p>
      </dgm:t>
    </dgm:pt>
    <dgm:pt modelId="{3296D732-F993-46B5-815C-C99A8EB9B378}" type="sibTrans" cxnId="{B17B8B73-9F91-461F-8455-5B6285624669}">
      <dgm:prSet/>
      <dgm:spPr/>
      <dgm:t>
        <a:bodyPr/>
        <a:lstStyle/>
        <a:p>
          <a:endParaRPr lang="en-US"/>
        </a:p>
      </dgm:t>
    </dgm:pt>
    <dgm:pt modelId="{8BD6233F-EB34-444D-84A2-97A79E739545}">
      <dgm:prSet phldrT="[Text]" custT="1"/>
      <dgm:spPr/>
      <dgm:t>
        <a:bodyPr/>
        <a:lstStyle/>
        <a:p>
          <a:r>
            <a:rPr lang="en-US" sz="2800" b="1"/>
            <a:t>2</a:t>
          </a:r>
        </a:p>
      </dgm:t>
    </dgm:pt>
    <dgm:pt modelId="{BFE37B75-CCB6-4AE3-ACDC-9A2A09805C63}" type="parTrans" cxnId="{03562790-903F-4AC0-A80D-26D9596B8CE9}">
      <dgm:prSet/>
      <dgm:spPr/>
      <dgm:t>
        <a:bodyPr/>
        <a:lstStyle/>
        <a:p>
          <a:endParaRPr lang="en-US"/>
        </a:p>
      </dgm:t>
    </dgm:pt>
    <dgm:pt modelId="{AFA1C6B7-92C0-4D1B-A602-0AD1B508E529}" type="sibTrans" cxnId="{03562790-903F-4AC0-A80D-26D9596B8CE9}">
      <dgm:prSet/>
      <dgm:spPr/>
      <dgm:t>
        <a:bodyPr/>
        <a:lstStyle/>
        <a:p>
          <a:endParaRPr lang="en-US"/>
        </a:p>
      </dgm:t>
    </dgm:pt>
    <dgm:pt modelId="{0C0ACE5D-5611-46E2-96DA-4118CB0B9C8D}">
      <dgm:prSet phldrT="[Text]"/>
      <dgm:spPr/>
      <dgm:t>
        <a:bodyPr/>
        <a:lstStyle/>
        <a:p>
          <a:pPr>
            <a:buNone/>
          </a:pPr>
          <a:r>
            <a:rPr lang="en-US"/>
            <a:t>Nội dung 2</a:t>
          </a:r>
        </a:p>
      </dgm:t>
    </dgm:pt>
    <dgm:pt modelId="{9CAA3306-6B68-458B-8066-0B4656561B63}" type="parTrans" cxnId="{95A5431B-9675-47EE-8C4C-951AD0E01B4F}">
      <dgm:prSet/>
      <dgm:spPr/>
      <dgm:t>
        <a:bodyPr/>
        <a:lstStyle/>
        <a:p>
          <a:endParaRPr lang="en-US"/>
        </a:p>
      </dgm:t>
    </dgm:pt>
    <dgm:pt modelId="{C79BB1D2-F890-41E1-B27C-C1ADAFE2EE1C}" type="sibTrans" cxnId="{95A5431B-9675-47EE-8C4C-951AD0E01B4F}">
      <dgm:prSet/>
      <dgm:spPr/>
      <dgm:t>
        <a:bodyPr/>
        <a:lstStyle/>
        <a:p>
          <a:endParaRPr lang="en-US"/>
        </a:p>
      </dgm:t>
    </dgm:pt>
    <dgm:pt modelId="{7D391297-49CC-457A-968C-53C1B5337E2B}">
      <dgm:prSet phldrT="[Text]" custT="1"/>
      <dgm:spPr/>
      <dgm:t>
        <a:bodyPr/>
        <a:lstStyle/>
        <a:p>
          <a:r>
            <a:rPr lang="en-US" sz="2800" b="1"/>
            <a:t>3</a:t>
          </a:r>
        </a:p>
      </dgm:t>
    </dgm:pt>
    <dgm:pt modelId="{DC6C9432-95AC-4427-98BE-792F7A422ECB}" type="parTrans" cxnId="{A235822C-FE8F-414B-994F-F96D0FB98C6B}">
      <dgm:prSet/>
      <dgm:spPr/>
      <dgm:t>
        <a:bodyPr/>
        <a:lstStyle/>
        <a:p>
          <a:endParaRPr lang="en-US"/>
        </a:p>
      </dgm:t>
    </dgm:pt>
    <dgm:pt modelId="{75092F0C-2F21-447A-8921-DEE095A5A007}" type="sibTrans" cxnId="{A235822C-FE8F-414B-994F-F96D0FB98C6B}">
      <dgm:prSet/>
      <dgm:spPr/>
      <dgm:t>
        <a:bodyPr/>
        <a:lstStyle/>
        <a:p>
          <a:endParaRPr lang="en-US"/>
        </a:p>
      </dgm:t>
    </dgm:pt>
    <dgm:pt modelId="{34AB88EA-8681-402F-8431-A669B79FB7A8}">
      <dgm:prSet phldrT="[Text]"/>
      <dgm:spPr/>
      <dgm:t>
        <a:bodyPr/>
        <a:lstStyle/>
        <a:p>
          <a:pPr>
            <a:buNone/>
          </a:pPr>
          <a:r>
            <a:rPr lang="en-US"/>
            <a:t>Nội dung 3</a:t>
          </a:r>
        </a:p>
      </dgm:t>
    </dgm:pt>
    <dgm:pt modelId="{6CFD2B74-4ACE-4107-89F3-56C2BD154C8F}" type="parTrans" cxnId="{9174BB06-733D-4C78-950D-F6001D8681E1}">
      <dgm:prSet/>
      <dgm:spPr/>
      <dgm:t>
        <a:bodyPr/>
        <a:lstStyle/>
        <a:p>
          <a:endParaRPr lang="en-US"/>
        </a:p>
      </dgm:t>
    </dgm:pt>
    <dgm:pt modelId="{39A7FCB5-905B-4CD9-8E9C-C45EA5A545DB}" type="sibTrans" cxnId="{9174BB06-733D-4C78-950D-F6001D8681E1}">
      <dgm:prSet/>
      <dgm:spPr/>
      <dgm:t>
        <a:bodyPr/>
        <a:lstStyle/>
        <a:p>
          <a:endParaRPr lang="en-US"/>
        </a:p>
      </dgm:t>
    </dgm:pt>
    <dgm:pt modelId="{DBDCEAF9-EA78-4603-ADEF-052523029E76}">
      <dgm:prSet custT="1"/>
      <dgm:spPr/>
      <dgm:t>
        <a:bodyPr/>
        <a:lstStyle/>
        <a:p>
          <a:r>
            <a:rPr lang="en-US" sz="2800" b="1"/>
            <a:t>4</a:t>
          </a:r>
        </a:p>
      </dgm:t>
    </dgm:pt>
    <dgm:pt modelId="{7AF665F2-62A9-480E-9016-F72DE2C86240}" type="parTrans" cxnId="{6060D4E7-A005-49D7-98A6-C7090189CDA6}">
      <dgm:prSet/>
      <dgm:spPr/>
      <dgm:t>
        <a:bodyPr/>
        <a:lstStyle/>
        <a:p>
          <a:endParaRPr lang="en-US"/>
        </a:p>
      </dgm:t>
    </dgm:pt>
    <dgm:pt modelId="{1DD3BF37-2A5E-4C73-BEC7-A5D40E8499CD}" type="sibTrans" cxnId="{6060D4E7-A005-49D7-98A6-C7090189CDA6}">
      <dgm:prSet/>
      <dgm:spPr/>
      <dgm:t>
        <a:bodyPr/>
        <a:lstStyle/>
        <a:p>
          <a:endParaRPr lang="en-US"/>
        </a:p>
      </dgm:t>
    </dgm:pt>
    <dgm:pt modelId="{73D92927-3EEE-4D03-AAC2-FB55741E747A}">
      <dgm:prSet/>
      <dgm:spPr/>
      <dgm:t>
        <a:bodyPr/>
        <a:lstStyle/>
        <a:p>
          <a:pPr>
            <a:buNone/>
          </a:pPr>
          <a:r>
            <a:rPr lang="en-US"/>
            <a:t>Nội dung 4</a:t>
          </a:r>
        </a:p>
      </dgm:t>
    </dgm:pt>
    <dgm:pt modelId="{776D6E45-AFDC-4A46-A7F1-FA767D2AFD58}" type="parTrans" cxnId="{135581C4-CD06-4337-8F17-8377E11AD724}">
      <dgm:prSet/>
      <dgm:spPr/>
      <dgm:t>
        <a:bodyPr/>
        <a:lstStyle/>
        <a:p>
          <a:endParaRPr lang="en-US"/>
        </a:p>
      </dgm:t>
    </dgm:pt>
    <dgm:pt modelId="{E694AF9D-8AB8-443F-AC38-1E36420F5FEA}" type="sibTrans" cxnId="{135581C4-CD06-4337-8F17-8377E11AD724}">
      <dgm:prSet/>
      <dgm:spPr/>
      <dgm:t>
        <a:bodyPr/>
        <a:lstStyle/>
        <a:p>
          <a:endParaRPr lang="en-US"/>
        </a:p>
      </dgm:t>
    </dgm:pt>
    <dgm:pt modelId="{7FAB7345-5AAC-476B-878A-1E44DEE923F1}">
      <dgm:prSet custT="1"/>
      <dgm:spPr/>
      <dgm:t>
        <a:bodyPr/>
        <a:lstStyle/>
        <a:p>
          <a:r>
            <a:rPr lang="en-US" sz="2800" b="1"/>
            <a:t>5</a:t>
          </a:r>
        </a:p>
      </dgm:t>
    </dgm:pt>
    <dgm:pt modelId="{D60CE3F5-745B-4BFB-8A9B-EEF89708AB51}" type="parTrans" cxnId="{6813C3BE-F32F-4E1A-ACCC-B3DD3F0BB34B}">
      <dgm:prSet/>
      <dgm:spPr/>
      <dgm:t>
        <a:bodyPr/>
        <a:lstStyle/>
        <a:p>
          <a:endParaRPr lang="en-US"/>
        </a:p>
      </dgm:t>
    </dgm:pt>
    <dgm:pt modelId="{8624BE7D-7AC0-4AA7-AFDA-588407BE2119}" type="sibTrans" cxnId="{6813C3BE-F32F-4E1A-ACCC-B3DD3F0BB34B}">
      <dgm:prSet/>
      <dgm:spPr/>
      <dgm:t>
        <a:bodyPr/>
        <a:lstStyle/>
        <a:p>
          <a:endParaRPr lang="en-US"/>
        </a:p>
      </dgm:t>
    </dgm:pt>
    <dgm:pt modelId="{742C36B1-F7F2-4931-AE30-08CCBDF81789}">
      <dgm:prSet/>
      <dgm:spPr/>
      <dgm:t>
        <a:bodyPr/>
        <a:lstStyle/>
        <a:p>
          <a:pPr>
            <a:buNone/>
          </a:pPr>
          <a:r>
            <a:rPr lang="en-US"/>
            <a:t>Nội dung 5</a:t>
          </a:r>
        </a:p>
      </dgm:t>
    </dgm:pt>
    <dgm:pt modelId="{1B7D6B22-2F90-4C26-A9D6-A17ECF9BC265}" type="parTrans" cxnId="{F0A03F48-9012-4654-992A-15643A1AAA56}">
      <dgm:prSet/>
      <dgm:spPr/>
      <dgm:t>
        <a:bodyPr/>
        <a:lstStyle/>
        <a:p>
          <a:endParaRPr lang="en-US"/>
        </a:p>
      </dgm:t>
    </dgm:pt>
    <dgm:pt modelId="{41547889-30C6-47E9-AA81-27FB5A6D6225}" type="sibTrans" cxnId="{F0A03F48-9012-4654-992A-15643A1AAA56}">
      <dgm:prSet/>
      <dgm:spPr/>
      <dgm:t>
        <a:bodyPr/>
        <a:lstStyle/>
        <a:p>
          <a:endParaRPr lang="en-US"/>
        </a:p>
      </dgm:t>
    </dgm:pt>
    <dgm:pt modelId="{E74800DD-5153-4E99-9DE6-A9FD71463A0A}" type="pres">
      <dgm:prSet presAssocID="{E033F358-9802-41AE-AB98-A8DECD40D6F2}" presName="linearFlow" presStyleCnt="0">
        <dgm:presLayoutVars>
          <dgm:dir/>
          <dgm:animLvl val="lvl"/>
          <dgm:resizeHandles val="exact"/>
        </dgm:presLayoutVars>
      </dgm:prSet>
      <dgm:spPr/>
    </dgm:pt>
    <dgm:pt modelId="{FA78C1B0-E846-4A62-A790-156BAA59CD2D}" type="pres">
      <dgm:prSet presAssocID="{73CC70DD-6C0F-4913-94CC-D2E30FCCB670}" presName="composite" presStyleCnt="0"/>
      <dgm:spPr/>
    </dgm:pt>
    <dgm:pt modelId="{E640860F-0639-4455-9D61-EF02EF3C0A19}" type="pres">
      <dgm:prSet presAssocID="{73CC70DD-6C0F-4913-94CC-D2E30FCCB670}" presName="parentText" presStyleLbl="alignNode1" presStyleIdx="0" presStyleCnt="5">
        <dgm:presLayoutVars>
          <dgm:chMax val="1"/>
          <dgm:bulletEnabled val="1"/>
        </dgm:presLayoutVars>
      </dgm:prSet>
      <dgm:spPr/>
    </dgm:pt>
    <dgm:pt modelId="{C292F6CF-8146-4DE2-A712-3CBEE0ECFC58}" type="pres">
      <dgm:prSet presAssocID="{73CC70DD-6C0F-4913-94CC-D2E30FCCB670}" presName="descendantText" presStyleLbl="alignAcc1" presStyleIdx="0" presStyleCnt="5" custLinFactNeighborX="0" custLinFactNeighborY="1959">
        <dgm:presLayoutVars>
          <dgm:bulletEnabled val="1"/>
        </dgm:presLayoutVars>
      </dgm:prSet>
      <dgm:spPr/>
    </dgm:pt>
    <dgm:pt modelId="{956B080A-1444-4C3C-98B5-2006A89FA9B0}" type="pres">
      <dgm:prSet presAssocID="{C62D47E8-8857-4D1D-8768-E1504BE71478}" presName="sp" presStyleCnt="0"/>
      <dgm:spPr/>
    </dgm:pt>
    <dgm:pt modelId="{678D53D6-7C4E-455C-9A57-FA91240DD292}" type="pres">
      <dgm:prSet presAssocID="{8BD6233F-EB34-444D-84A2-97A79E739545}" presName="composite" presStyleCnt="0"/>
      <dgm:spPr/>
    </dgm:pt>
    <dgm:pt modelId="{B15EE4BE-4366-4ED1-8E3C-53EFF016FFE7}" type="pres">
      <dgm:prSet presAssocID="{8BD6233F-EB34-444D-84A2-97A79E739545}" presName="parentText" presStyleLbl="alignNode1" presStyleIdx="1" presStyleCnt="5">
        <dgm:presLayoutVars>
          <dgm:chMax val="1"/>
          <dgm:bulletEnabled val="1"/>
        </dgm:presLayoutVars>
      </dgm:prSet>
      <dgm:spPr/>
    </dgm:pt>
    <dgm:pt modelId="{9C0E2567-F65F-4F39-92AE-F9CF767DEAF8}" type="pres">
      <dgm:prSet presAssocID="{8BD6233F-EB34-444D-84A2-97A79E739545}" presName="descendantText" presStyleLbl="alignAcc1" presStyleIdx="1" presStyleCnt="5">
        <dgm:presLayoutVars>
          <dgm:bulletEnabled val="1"/>
        </dgm:presLayoutVars>
      </dgm:prSet>
      <dgm:spPr/>
    </dgm:pt>
    <dgm:pt modelId="{6930B029-2E28-4316-9D8C-7C4226F150B5}" type="pres">
      <dgm:prSet presAssocID="{AFA1C6B7-92C0-4D1B-A602-0AD1B508E529}" presName="sp" presStyleCnt="0"/>
      <dgm:spPr/>
    </dgm:pt>
    <dgm:pt modelId="{E89291BB-676E-47AE-9BE7-AB206F43FA56}" type="pres">
      <dgm:prSet presAssocID="{7D391297-49CC-457A-968C-53C1B5337E2B}" presName="composite" presStyleCnt="0"/>
      <dgm:spPr/>
    </dgm:pt>
    <dgm:pt modelId="{31470299-C274-4FFB-9B49-7BFFB467D603}" type="pres">
      <dgm:prSet presAssocID="{7D391297-49CC-457A-968C-53C1B5337E2B}" presName="parentText" presStyleLbl="alignNode1" presStyleIdx="2" presStyleCnt="5">
        <dgm:presLayoutVars>
          <dgm:chMax val="1"/>
          <dgm:bulletEnabled val="1"/>
        </dgm:presLayoutVars>
      </dgm:prSet>
      <dgm:spPr/>
    </dgm:pt>
    <dgm:pt modelId="{D6E3C408-F745-4476-AE48-996E704C737F}" type="pres">
      <dgm:prSet presAssocID="{7D391297-49CC-457A-968C-53C1B5337E2B}" presName="descendantText" presStyleLbl="alignAcc1" presStyleIdx="2" presStyleCnt="5">
        <dgm:presLayoutVars>
          <dgm:bulletEnabled val="1"/>
        </dgm:presLayoutVars>
      </dgm:prSet>
      <dgm:spPr/>
    </dgm:pt>
    <dgm:pt modelId="{FA7E330C-5286-49C1-B120-7CDEDB13FC1F}" type="pres">
      <dgm:prSet presAssocID="{75092F0C-2F21-447A-8921-DEE095A5A007}" presName="sp" presStyleCnt="0"/>
      <dgm:spPr/>
    </dgm:pt>
    <dgm:pt modelId="{91BA2C75-87F7-4F99-AF0B-7B8AA80C8C5B}" type="pres">
      <dgm:prSet presAssocID="{DBDCEAF9-EA78-4603-ADEF-052523029E76}" presName="composite" presStyleCnt="0"/>
      <dgm:spPr/>
    </dgm:pt>
    <dgm:pt modelId="{73F34462-AF5B-4160-88EF-D0D217035518}" type="pres">
      <dgm:prSet presAssocID="{DBDCEAF9-EA78-4603-ADEF-052523029E76}" presName="parentText" presStyleLbl="alignNode1" presStyleIdx="3" presStyleCnt="5">
        <dgm:presLayoutVars>
          <dgm:chMax val="1"/>
          <dgm:bulletEnabled val="1"/>
        </dgm:presLayoutVars>
      </dgm:prSet>
      <dgm:spPr/>
    </dgm:pt>
    <dgm:pt modelId="{04F2F1E0-C21D-4EBC-AA1F-0EB75B3B4073}" type="pres">
      <dgm:prSet presAssocID="{DBDCEAF9-EA78-4603-ADEF-052523029E76}" presName="descendantText" presStyleLbl="alignAcc1" presStyleIdx="3" presStyleCnt="5">
        <dgm:presLayoutVars>
          <dgm:bulletEnabled val="1"/>
        </dgm:presLayoutVars>
      </dgm:prSet>
      <dgm:spPr/>
    </dgm:pt>
    <dgm:pt modelId="{99928235-E5BD-4694-8788-94606B6C5314}" type="pres">
      <dgm:prSet presAssocID="{1DD3BF37-2A5E-4C73-BEC7-A5D40E8499CD}" presName="sp" presStyleCnt="0"/>
      <dgm:spPr/>
    </dgm:pt>
    <dgm:pt modelId="{16582EF3-54E2-497A-9D1A-349FDBDA677A}" type="pres">
      <dgm:prSet presAssocID="{7FAB7345-5AAC-476B-878A-1E44DEE923F1}" presName="composite" presStyleCnt="0"/>
      <dgm:spPr/>
    </dgm:pt>
    <dgm:pt modelId="{0054DEC5-C1EC-4A9A-A3E8-CAF5B289968D}" type="pres">
      <dgm:prSet presAssocID="{7FAB7345-5AAC-476B-878A-1E44DEE923F1}" presName="parentText" presStyleLbl="alignNode1" presStyleIdx="4" presStyleCnt="5">
        <dgm:presLayoutVars>
          <dgm:chMax val="1"/>
          <dgm:bulletEnabled val="1"/>
        </dgm:presLayoutVars>
      </dgm:prSet>
      <dgm:spPr/>
    </dgm:pt>
    <dgm:pt modelId="{AFE8CB15-EA54-463D-B77C-9F6811FA0EC2}" type="pres">
      <dgm:prSet presAssocID="{7FAB7345-5AAC-476B-878A-1E44DEE923F1}" presName="descendantText" presStyleLbl="alignAcc1" presStyleIdx="4" presStyleCnt="5">
        <dgm:presLayoutVars>
          <dgm:bulletEnabled val="1"/>
        </dgm:presLayoutVars>
      </dgm:prSet>
      <dgm:spPr/>
    </dgm:pt>
  </dgm:ptLst>
  <dgm:cxnLst>
    <dgm:cxn modelId="{FFC49C03-0F6C-4295-90E0-23CFF5DB9655}" type="presOf" srcId="{8BD6233F-EB34-444D-84A2-97A79E739545}" destId="{B15EE4BE-4366-4ED1-8E3C-53EFF016FFE7}" srcOrd="0" destOrd="0" presId="urn:microsoft.com/office/officeart/2005/8/layout/chevron2"/>
    <dgm:cxn modelId="{9174BB06-733D-4C78-950D-F6001D8681E1}" srcId="{7D391297-49CC-457A-968C-53C1B5337E2B}" destId="{34AB88EA-8681-402F-8431-A669B79FB7A8}" srcOrd="0" destOrd="0" parTransId="{6CFD2B74-4ACE-4107-89F3-56C2BD154C8F}" sibTransId="{39A7FCB5-905B-4CD9-8E9C-C45EA5A545DB}"/>
    <dgm:cxn modelId="{43981412-D227-49F2-8BC2-E42040541F93}" type="presOf" srcId="{7FAB7345-5AAC-476B-878A-1E44DEE923F1}" destId="{0054DEC5-C1EC-4A9A-A3E8-CAF5B289968D}" srcOrd="0" destOrd="0" presId="urn:microsoft.com/office/officeart/2005/8/layout/chevron2"/>
    <dgm:cxn modelId="{259D5716-8B06-48AB-87CF-60E8C798F294}" type="presOf" srcId="{34AB88EA-8681-402F-8431-A669B79FB7A8}" destId="{D6E3C408-F745-4476-AE48-996E704C737F}" srcOrd="0" destOrd="0" presId="urn:microsoft.com/office/officeart/2005/8/layout/chevron2"/>
    <dgm:cxn modelId="{95A5431B-9675-47EE-8C4C-951AD0E01B4F}" srcId="{8BD6233F-EB34-444D-84A2-97A79E739545}" destId="{0C0ACE5D-5611-46E2-96DA-4118CB0B9C8D}" srcOrd="0" destOrd="0" parTransId="{9CAA3306-6B68-458B-8066-0B4656561B63}" sibTransId="{C79BB1D2-F890-41E1-B27C-C1ADAFE2EE1C}"/>
    <dgm:cxn modelId="{A235822C-FE8F-414B-994F-F96D0FB98C6B}" srcId="{E033F358-9802-41AE-AB98-A8DECD40D6F2}" destId="{7D391297-49CC-457A-968C-53C1B5337E2B}" srcOrd="2" destOrd="0" parTransId="{DC6C9432-95AC-4427-98BE-792F7A422ECB}" sibTransId="{75092F0C-2F21-447A-8921-DEE095A5A007}"/>
    <dgm:cxn modelId="{16F6AF33-38BD-42F6-B2AA-D856DA38F600}" type="presOf" srcId="{73CC70DD-6C0F-4913-94CC-D2E30FCCB670}" destId="{E640860F-0639-4455-9D61-EF02EF3C0A19}" srcOrd="0" destOrd="0" presId="urn:microsoft.com/office/officeart/2005/8/layout/chevron2"/>
    <dgm:cxn modelId="{EC89545B-492C-4A82-A84B-2667998C1DE9}" type="presOf" srcId="{73D92927-3EEE-4D03-AAC2-FB55741E747A}" destId="{04F2F1E0-C21D-4EBC-AA1F-0EB75B3B4073}" srcOrd="0" destOrd="0" presId="urn:microsoft.com/office/officeart/2005/8/layout/chevron2"/>
    <dgm:cxn modelId="{EBBEAC5E-2029-461B-8C6B-5F58088BE75A}" type="presOf" srcId="{742C36B1-F7F2-4931-AE30-08CCBDF81789}" destId="{AFE8CB15-EA54-463D-B77C-9F6811FA0EC2}" srcOrd="0" destOrd="0" presId="urn:microsoft.com/office/officeart/2005/8/layout/chevron2"/>
    <dgm:cxn modelId="{F0A03F48-9012-4654-992A-15643A1AAA56}" srcId="{7FAB7345-5AAC-476B-878A-1E44DEE923F1}" destId="{742C36B1-F7F2-4931-AE30-08CCBDF81789}" srcOrd="0" destOrd="0" parTransId="{1B7D6B22-2F90-4C26-A9D6-A17ECF9BC265}" sibTransId="{41547889-30C6-47E9-AA81-27FB5A6D6225}"/>
    <dgm:cxn modelId="{B17B8B73-9F91-461F-8455-5B6285624669}" srcId="{73CC70DD-6C0F-4913-94CC-D2E30FCCB670}" destId="{68A1A6A9-FCAE-4463-B7A7-BA1274503803}" srcOrd="0" destOrd="0" parTransId="{C6531434-20BD-4FFB-8DD4-FF0A6275CA7D}" sibTransId="{3296D732-F993-46B5-815C-C99A8EB9B378}"/>
    <dgm:cxn modelId="{2C63AF75-192C-44F1-9D1B-492FA0A5B461}" type="presOf" srcId="{DBDCEAF9-EA78-4603-ADEF-052523029E76}" destId="{73F34462-AF5B-4160-88EF-D0D217035518}" srcOrd="0" destOrd="0" presId="urn:microsoft.com/office/officeart/2005/8/layout/chevron2"/>
    <dgm:cxn modelId="{03562790-903F-4AC0-A80D-26D9596B8CE9}" srcId="{E033F358-9802-41AE-AB98-A8DECD40D6F2}" destId="{8BD6233F-EB34-444D-84A2-97A79E739545}" srcOrd="1" destOrd="0" parTransId="{BFE37B75-CCB6-4AE3-ACDC-9A2A09805C63}" sibTransId="{AFA1C6B7-92C0-4D1B-A602-0AD1B508E529}"/>
    <dgm:cxn modelId="{3A0A7C93-B5F0-475D-A368-A7CB25C04C9B}" type="presOf" srcId="{7D391297-49CC-457A-968C-53C1B5337E2B}" destId="{31470299-C274-4FFB-9B49-7BFFB467D603}" srcOrd="0" destOrd="0" presId="urn:microsoft.com/office/officeart/2005/8/layout/chevron2"/>
    <dgm:cxn modelId="{733C04A2-2675-4002-8E7D-65032F322C71}" type="presOf" srcId="{E033F358-9802-41AE-AB98-A8DECD40D6F2}" destId="{E74800DD-5153-4E99-9DE6-A9FD71463A0A}" srcOrd="0" destOrd="0" presId="urn:microsoft.com/office/officeart/2005/8/layout/chevron2"/>
    <dgm:cxn modelId="{C8CB6CBB-D840-4B1F-BD77-9C7A1B9F9E08}" srcId="{E033F358-9802-41AE-AB98-A8DECD40D6F2}" destId="{73CC70DD-6C0F-4913-94CC-D2E30FCCB670}" srcOrd="0" destOrd="0" parTransId="{F62DCF91-C716-4C63-8B1F-DAE422990C8B}" sibTransId="{C62D47E8-8857-4D1D-8768-E1504BE71478}"/>
    <dgm:cxn modelId="{6813C3BE-F32F-4E1A-ACCC-B3DD3F0BB34B}" srcId="{E033F358-9802-41AE-AB98-A8DECD40D6F2}" destId="{7FAB7345-5AAC-476B-878A-1E44DEE923F1}" srcOrd="4" destOrd="0" parTransId="{D60CE3F5-745B-4BFB-8A9B-EEF89708AB51}" sibTransId="{8624BE7D-7AC0-4AA7-AFDA-588407BE2119}"/>
    <dgm:cxn modelId="{135581C4-CD06-4337-8F17-8377E11AD724}" srcId="{DBDCEAF9-EA78-4603-ADEF-052523029E76}" destId="{73D92927-3EEE-4D03-AAC2-FB55741E747A}" srcOrd="0" destOrd="0" parTransId="{776D6E45-AFDC-4A46-A7F1-FA767D2AFD58}" sibTransId="{E694AF9D-8AB8-443F-AC38-1E36420F5FEA}"/>
    <dgm:cxn modelId="{B1C439D4-0188-412A-8DD3-1635C70217E7}" type="presOf" srcId="{0C0ACE5D-5611-46E2-96DA-4118CB0B9C8D}" destId="{9C0E2567-F65F-4F39-92AE-F9CF767DEAF8}" srcOrd="0" destOrd="0" presId="urn:microsoft.com/office/officeart/2005/8/layout/chevron2"/>
    <dgm:cxn modelId="{51E716D9-9492-4A18-A6CD-252713BF9215}" type="presOf" srcId="{68A1A6A9-FCAE-4463-B7A7-BA1274503803}" destId="{C292F6CF-8146-4DE2-A712-3CBEE0ECFC58}" srcOrd="0" destOrd="0" presId="urn:microsoft.com/office/officeart/2005/8/layout/chevron2"/>
    <dgm:cxn modelId="{6060D4E7-A005-49D7-98A6-C7090189CDA6}" srcId="{E033F358-9802-41AE-AB98-A8DECD40D6F2}" destId="{DBDCEAF9-EA78-4603-ADEF-052523029E76}" srcOrd="3" destOrd="0" parTransId="{7AF665F2-62A9-480E-9016-F72DE2C86240}" sibTransId="{1DD3BF37-2A5E-4C73-BEC7-A5D40E8499CD}"/>
    <dgm:cxn modelId="{90F65E20-FEE8-4D9B-98D4-492EA8968071}" type="presParOf" srcId="{E74800DD-5153-4E99-9DE6-A9FD71463A0A}" destId="{FA78C1B0-E846-4A62-A790-156BAA59CD2D}" srcOrd="0" destOrd="0" presId="urn:microsoft.com/office/officeart/2005/8/layout/chevron2"/>
    <dgm:cxn modelId="{5DEA54FC-3BF2-4187-9D58-2BF090EB9CC8}" type="presParOf" srcId="{FA78C1B0-E846-4A62-A790-156BAA59CD2D}" destId="{E640860F-0639-4455-9D61-EF02EF3C0A19}" srcOrd="0" destOrd="0" presId="urn:microsoft.com/office/officeart/2005/8/layout/chevron2"/>
    <dgm:cxn modelId="{7DA1A177-AC78-4D02-B33B-C6B1F76A1240}" type="presParOf" srcId="{FA78C1B0-E846-4A62-A790-156BAA59CD2D}" destId="{C292F6CF-8146-4DE2-A712-3CBEE0ECFC58}" srcOrd="1" destOrd="0" presId="urn:microsoft.com/office/officeart/2005/8/layout/chevron2"/>
    <dgm:cxn modelId="{0026C395-4CDD-4A3C-AABF-D061C3708DAD}" type="presParOf" srcId="{E74800DD-5153-4E99-9DE6-A9FD71463A0A}" destId="{956B080A-1444-4C3C-98B5-2006A89FA9B0}" srcOrd="1" destOrd="0" presId="urn:microsoft.com/office/officeart/2005/8/layout/chevron2"/>
    <dgm:cxn modelId="{FD2703FE-023B-4BC6-A4BE-4706C96F1F74}" type="presParOf" srcId="{E74800DD-5153-4E99-9DE6-A9FD71463A0A}" destId="{678D53D6-7C4E-455C-9A57-FA91240DD292}" srcOrd="2" destOrd="0" presId="urn:microsoft.com/office/officeart/2005/8/layout/chevron2"/>
    <dgm:cxn modelId="{812CCF4A-24BE-4BF1-94DE-4AD945A4D392}" type="presParOf" srcId="{678D53D6-7C4E-455C-9A57-FA91240DD292}" destId="{B15EE4BE-4366-4ED1-8E3C-53EFF016FFE7}" srcOrd="0" destOrd="0" presId="urn:microsoft.com/office/officeart/2005/8/layout/chevron2"/>
    <dgm:cxn modelId="{EB86CA56-1349-4DD7-9378-E0AC9C0688C2}" type="presParOf" srcId="{678D53D6-7C4E-455C-9A57-FA91240DD292}" destId="{9C0E2567-F65F-4F39-92AE-F9CF767DEAF8}" srcOrd="1" destOrd="0" presId="urn:microsoft.com/office/officeart/2005/8/layout/chevron2"/>
    <dgm:cxn modelId="{DCB14DF3-1947-4657-AF64-A6C7AA8482BF}" type="presParOf" srcId="{E74800DD-5153-4E99-9DE6-A9FD71463A0A}" destId="{6930B029-2E28-4316-9D8C-7C4226F150B5}" srcOrd="3" destOrd="0" presId="urn:microsoft.com/office/officeart/2005/8/layout/chevron2"/>
    <dgm:cxn modelId="{B897B8D9-B96E-4FFF-8E17-D5C87E3BE070}" type="presParOf" srcId="{E74800DD-5153-4E99-9DE6-A9FD71463A0A}" destId="{E89291BB-676E-47AE-9BE7-AB206F43FA56}" srcOrd="4" destOrd="0" presId="urn:microsoft.com/office/officeart/2005/8/layout/chevron2"/>
    <dgm:cxn modelId="{79E842C7-CC35-4E7E-80B3-3D2270FD893A}" type="presParOf" srcId="{E89291BB-676E-47AE-9BE7-AB206F43FA56}" destId="{31470299-C274-4FFB-9B49-7BFFB467D603}" srcOrd="0" destOrd="0" presId="urn:microsoft.com/office/officeart/2005/8/layout/chevron2"/>
    <dgm:cxn modelId="{E46E04C8-6E10-4526-BCCD-45C4A6CFDB54}" type="presParOf" srcId="{E89291BB-676E-47AE-9BE7-AB206F43FA56}" destId="{D6E3C408-F745-4476-AE48-996E704C737F}" srcOrd="1" destOrd="0" presId="urn:microsoft.com/office/officeart/2005/8/layout/chevron2"/>
    <dgm:cxn modelId="{FD298D48-EFE7-4D13-BAA1-EBF5C5DF801B}" type="presParOf" srcId="{E74800DD-5153-4E99-9DE6-A9FD71463A0A}" destId="{FA7E330C-5286-49C1-B120-7CDEDB13FC1F}" srcOrd="5" destOrd="0" presId="urn:microsoft.com/office/officeart/2005/8/layout/chevron2"/>
    <dgm:cxn modelId="{6A9BEBFE-A77C-4CDA-BEA8-DD1C0071951F}" type="presParOf" srcId="{E74800DD-5153-4E99-9DE6-A9FD71463A0A}" destId="{91BA2C75-87F7-4F99-AF0B-7B8AA80C8C5B}" srcOrd="6" destOrd="0" presId="urn:microsoft.com/office/officeart/2005/8/layout/chevron2"/>
    <dgm:cxn modelId="{B8FF27BF-40C9-4407-8C19-936E3596B9FF}" type="presParOf" srcId="{91BA2C75-87F7-4F99-AF0B-7B8AA80C8C5B}" destId="{73F34462-AF5B-4160-88EF-D0D217035518}" srcOrd="0" destOrd="0" presId="urn:microsoft.com/office/officeart/2005/8/layout/chevron2"/>
    <dgm:cxn modelId="{EABB9112-0B4F-4FB3-A2DD-A6528F8CE2E5}" type="presParOf" srcId="{91BA2C75-87F7-4F99-AF0B-7B8AA80C8C5B}" destId="{04F2F1E0-C21D-4EBC-AA1F-0EB75B3B4073}" srcOrd="1" destOrd="0" presId="urn:microsoft.com/office/officeart/2005/8/layout/chevron2"/>
    <dgm:cxn modelId="{18C6BFD7-5959-44AE-BD7E-B4D434872585}" type="presParOf" srcId="{E74800DD-5153-4E99-9DE6-A9FD71463A0A}" destId="{99928235-E5BD-4694-8788-94606B6C5314}" srcOrd="7" destOrd="0" presId="urn:microsoft.com/office/officeart/2005/8/layout/chevron2"/>
    <dgm:cxn modelId="{E4921E05-D71E-428D-9E61-910BF5212998}" type="presParOf" srcId="{E74800DD-5153-4E99-9DE6-A9FD71463A0A}" destId="{16582EF3-54E2-497A-9D1A-349FDBDA677A}" srcOrd="8" destOrd="0" presId="urn:microsoft.com/office/officeart/2005/8/layout/chevron2"/>
    <dgm:cxn modelId="{B5E79795-83C9-4EB9-B17D-A96DD531FA19}" type="presParOf" srcId="{16582EF3-54E2-497A-9D1A-349FDBDA677A}" destId="{0054DEC5-C1EC-4A9A-A3E8-CAF5B289968D}" srcOrd="0" destOrd="0" presId="urn:microsoft.com/office/officeart/2005/8/layout/chevron2"/>
    <dgm:cxn modelId="{EA6938F3-4638-4C04-9E4B-50E17A67A488}" type="presParOf" srcId="{16582EF3-54E2-497A-9D1A-349FDBDA677A}" destId="{AFE8CB15-EA54-463D-B77C-9F6811FA0EC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E916E84-8750-4D57-B6DE-C781298C8D3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777D26B-612C-4AE7-8BCB-B934CB672562}">
      <dgm:prSet phldrT="[Text]" custT="1"/>
      <dgm:spPr/>
      <dgm:t>
        <a:bodyPr/>
        <a:lstStyle/>
        <a:p>
          <a:r>
            <a:rPr lang="en-US" sz="1600" b="1"/>
            <a:t>………………..</a:t>
          </a:r>
        </a:p>
      </dgm:t>
    </dgm:pt>
    <dgm:pt modelId="{F289C2DA-4825-44BC-B3C5-345221B9FFF9}" type="parTrans" cxnId="{3BEDE0A7-5EAF-45C3-B183-25B598FCCAD9}">
      <dgm:prSet/>
      <dgm:spPr/>
      <dgm:t>
        <a:bodyPr/>
        <a:lstStyle/>
        <a:p>
          <a:endParaRPr lang="en-US" sz="1600"/>
        </a:p>
      </dgm:t>
    </dgm:pt>
    <dgm:pt modelId="{B7ADF5DA-7C49-410D-A077-8A50806CF468}" type="sibTrans" cxnId="{3BEDE0A7-5EAF-45C3-B183-25B598FCCAD9}">
      <dgm:prSet/>
      <dgm:spPr/>
      <dgm:t>
        <a:bodyPr/>
        <a:lstStyle/>
        <a:p>
          <a:endParaRPr lang="en-US" sz="1600"/>
        </a:p>
      </dgm:t>
    </dgm:pt>
    <dgm:pt modelId="{61D50C1F-3BD9-491F-8060-8805F3F1B04B}">
      <dgm:prSet phldrT="[Text]" custT="1"/>
      <dgm:spPr/>
      <dgm:t>
        <a:bodyPr/>
        <a:lstStyle/>
        <a:p>
          <a:r>
            <a:rPr lang="en-US" sz="1600" b="1"/>
            <a:t>………………..</a:t>
          </a:r>
        </a:p>
      </dgm:t>
    </dgm:pt>
    <dgm:pt modelId="{A9819656-F8C2-4481-AE05-0374BAA437F5}" type="parTrans" cxnId="{E9983EFB-7115-4A38-AAF5-92B244E88FF8}">
      <dgm:prSet/>
      <dgm:spPr/>
      <dgm:t>
        <a:bodyPr/>
        <a:lstStyle/>
        <a:p>
          <a:endParaRPr lang="en-US" sz="1600"/>
        </a:p>
      </dgm:t>
    </dgm:pt>
    <dgm:pt modelId="{AEB94A5B-D5D6-4185-9F9F-702F81E0ABB7}" type="sibTrans" cxnId="{E9983EFB-7115-4A38-AAF5-92B244E88FF8}">
      <dgm:prSet/>
      <dgm:spPr/>
      <dgm:t>
        <a:bodyPr/>
        <a:lstStyle/>
        <a:p>
          <a:endParaRPr lang="en-US" sz="1600"/>
        </a:p>
      </dgm:t>
    </dgm:pt>
    <dgm:pt modelId="{CD2FFE3D-B6BB-4793-A3EE-4B0B41576DDC}">
      <dgm:prSet phldrT="[Text]" custT="1"/>
      <dgm:spPr/>
      <dgm:t>
        <a:bodyPr anchor="ctr" anchorCtr="0"/>
        <a:lstStyle/>
        <a:p>
          <a:r>
            <a:rPr lang="en-US" sz="1600"/>
            <a:t>………………..</a:t>
          </a:r>
        </a:p>
      </dgm:t>
    </dgm:pt>
    <dgm:pt modelId="{1282AECC-C2A1-4E64-AB5A-977D0920BBE1}" type="parTrans" cxnId="{A61DC5B3-C9B4-4129-8914-545FF88794C2}">
      <dgm:prSet/>
      <dgm:spPr/>
      <dgm:t>
        <a:bodyPr/>
        <a:lstStyle/>
        <a:p>
          <a:endParaRPr lang="en-US" sz="1600"/>
        </a:p>
      </dgm:t>
    </dgm:pt>
    <dgm:pt modelId="{00B09E58-D484-4C4A-9173-1E775BCAECC8}" type="sibTrans" cxnId="{A61DC5B3-C9B4-4129-8914-545FF88794C2}">
      <dgm:prSet/>
      <dgm:spPr/>
      <dgm:t>
        <a:bodyPr/>
        <a:lstStyle/>
        <a:p>
          <a:endParaRPr lang="en-US" sz="1600"/>
        </a:p>
      </dgm:t>
    </dgm:pt>
    <dgm:pt modelId="{297EBD0E-3393-467C-8296-677ED5A40FE8}">
      <dgm:prSet phldrT="[Text]" custT="1"/>
      <dgm:spPr/>
      <dgm:t>
        <a:bodyPr anchor="ctr" anchorCtr="0"/>
        <a:lstStyle/>
        <a:p>
          <a:r>
            <a:rPr lang="en-US" sz="1600"/>
            <a:t>…………………</a:t>
          </a:r>
        </a:p>
      </dgm:t>
    </dgm:pt>
    <dgm:pt modelId="{2F75A2C7-8D76-49D8-8F99-D3236668E114}" type="parTrans" cxnId="{C93AA19C-CBA0-4ABF-973B-8CE7D99B5480}">
      <dgm:prSet/>
      <dgm:spPr/>
      <dgm:t>
        <a:bodyPr/>
        <a:lstStyle/>
        <a:p>
          <a:endParaRPr lang="en-US" sz="1600"/>
        </a:p>
      </dgm:t>
    </dgm:pt>
    <dgm:pt modelId="{6DF595EA-ED19-4F2F-AAA5-B052914EB906}" type="sibTrans" cxnId="{C93AA19C-CBA0-4ABF-973B-8CE7D99B5480}">
      <dgm:prSet/>
      <dgm:spPr/>
      <dgm:t>
        <a:bodyPr/>
        <a:lstStyle/>
        <a:p>
          <a:endParaRPr lang="en-US" sz="1600"/>
        </a:p>
      </dgm:t>
    </dgm:pt>
    <dgm:pt modelId="{C8D95560-58C6-496C-9948-4B31066E6BC1}">
      <dgm:prSet phldrT="[Text]" custT="1"/>
      <dgm:spPr/>
      <dgm:t>
        <a:bodyPr anchor="ctr" anchorCtr="0"/>
        <a:lstStyle/>
        <a:p>
          <a:r>
            <a:rPr lang="en-US" sz="1600"/>
            <a:t>……………….</a:t>
          </a:r>
        </a:p>
      </dgm:t>
    </dgm:pt>
    <dgm:pt modelId="{63E9BA14-D6AA-4CF7-870E-FEBD7CDC8F96}" type="parTrans" cxnId="{569B065A-F1B6-409B-BAAB-3B773ECFC531}">
      <dgm:prSet/>
      <dgm:spPr/>
      <dgm:t>
        <a:bodyPr/>
        <a:lstStyle/>
        <a:p>
          <a:endParaRPr lang="en-US" sz="1600"/>
        </a:p>
      </dgm:t>
    </dgm:pt>
    <dgm:pt modelId="{5100D10C-F2DF-4146-8617-9293E69B1E4E}" type="sibTrans" cxnId="{569B065A-F1B6-409B-BAAB-3B773ECFC531}">
      <dgm:prSet/>
      <dgm:spPr/>
      <dgm:t>
        <a:bodyPr/>
        <a:lstStyle/>
        <a:p>
          <a:endParaRPr lang="en-US" sz="1600"/>
        </a:p>
      </dgm:t>
    </dgm:pt>
    <dgm:pt modelId="{40992828-5331-4AC3-A17C-ADB4E0555E53}">
      <dgm:prSet phldrT="[Text]" custT="1"/>
      <dgm:spPr/>
      <dgm:t>
        <a:bodyPr anchor="ctr" anchorCtr="0"/>
        <a:lstStyle/>
        <a:p>
          <a:r>
            <a:rPr lang="en-US" sz="1600"/>
            <a:t>…………………</a:t>
          </a:r>
        </a:p>
      </dgm:t>
    </dgm:pt>
    <dgm:pt modelId="{BEB99364-569A-4CF9-AF3B-49363AD1519B}" type="parTrans" cxnId="{72885DCE-D3D7-4E22-9794-91D0AB76A508}">
      <dgm:prSet/>
      <dgm:spPr/>
      <dgm:t>
        <a:bodyPr/>
        <a:lstStyle/>
        <a:p>
          <a:endParaRPr lang="en-US" sz="1600"/>
        </a:p>
      </dgm:t>
    </dgm:pt>
    <dgm:pt modelId="{15F21287-EBE6-42AF-A26D-439D59FD71E8}" type="sibTrans" cxnId="{72885DCE-D3D7-4E22-9794-91D0AB76A508}">
      <dgm:prSet/>
      <dgm:spPr/>
      <dgm:t>
        <a:bodyPr/>
        <a:lstStyle/>
        <a:p>
          <a:endParaRPr lang="en-US" sz="1600"/>
        </a:p>
      </dgm:t>
    </dgm:pt>
    <dgm:pt modelId="{D1561208-E068-4D98-86E3-1512146EFE86}">
      <dgm:prSet phldrT="[Text]" custT="1"/>
      <dgm:spPr/>
      <dgm:t>
        <a:bodyPr anchor="ctr" anchorCtr="0"/>
        <a:lstStyle/>
        <a:p>
          <a:r>
            <a:rPr lang="en-US" sz="1600"/>
            <a:t>………………..</a:t>
          </a:r>
        </a:p>
      </dgm:t>
    </dgm:pt>
    <dgm:pt modelId="{EE46863F-EF6D-401A-8E68-F04A2B95EF79}" type="parTrans" cxnId="{3B3C606F-AB85-4BEB-88C2-9C492DCD7EB3}">
      <dgm:prSet/>
      <dgm:spPr/>
      <dgm:t>
        <a:bodyPr/>
        <a:lstStyle/>
        <a:p>
          <a:endParaRPr lang="en-US" sz="1600"/>
        </a:p>
      </dgm:t>
    </dgm:pt>
    <dgm:pt modelId="{022E0DB4-F015-46BE-B4C2-AE533F2B6524}" type="sibTrans" cxnId="{3B3C606F-AB85-4BEB-88C2-9C492DCD7EB3}">
      <dgm:prSet/>
      <dgm:spPr/>
      <dgm:t>
        <a:bodyPr/>
        <a:lstStyle/>
        <a:p>
          <a:endParaRPr lang="en-US" sz="1600"/>
        </a:p>
      </dgm:t>
    </dgm:pt>
    <dgm:pt modelId="{268CE352-F6D2-46AB-B613-3FA5D3ABA2A3}">
      <dgm:prSet phldrT="[Text]" custT="1"/>
      <dgm:spPr/>
      <dgm:t>
        <a:bodyPr/>
        <a:lstStyle/>
        <a:p>
          <a:r>
            <a:rPr lang="en-US" sz="1600" b="1"/>
            <a:t>………………..</a:t>
          </a:r>
        </a:p>
      </dgm:t>
    </dgm:pt>
    <dgm:pt modelId="{BEE15B11-5A29-40FC-B86D-D7E3803AA64D}" type="parTrans" cxnId="{DD9DD5B9-8B12-4B0F-A96C-69CCF2D5A8CC}">
      <dgm:prSet/>
      <dgm:spPr/>
      <dgm:t>
        <a:bodyPr/>
        <a:lstStyle/>
        <a:p>
          <a:endParaRPr lang="en-US" sz="1600"/>
        </a:p>
      </dgm:t>
    </dgm:pt>
    <dgm:pt modelId="{80C2AE98-32DE-4103-8ED9-173EFDFAD5B8}" type="sibTrans" cxnId="{DD9DD5B9-8B12-4B0F-A96C-69CCF2D5A8CC}">
      <dgm:prSet/>
      <dgm:spPr/>
      <dgm:t>
        <a:bodyPr/>
        <a:lstStyle/>
        <a:p>
          <a:endParaRPr lang="en-US" sz="1600"/>
        </a:p>
      </dgm:t>
    </dgm:pt>
    <dgm:pt modelId="{AB52D855-FAC9-4C91-BFFC-803DDA504D8E}">
      <dgm:prSet phldrT="[Text]" custT="1"/>
      <dgm:spPr/>
      <dgm:t>
        <a:bodyPr anchor="ctr" anchorCtr="0"/>
        <a:lstStyle/>
        <a:p>
          <a:r>
            <a:rPr lang="en-US" sz="1600"/>
            <a:t>…………………</a:t>
          </a:r>
        </a:p>
      </dgm:t>
    </dgm:pt>
    <dgm:pt modelId="{D1E9A786-2CE6-4009-A182-946BE4C55B95}" type="parTrans" cxnId="{9FD974A1-9699-411C-BD78-5765EE7D84FF}">
      <dgm:prSet/>
      <dgm:spPr/>
      <dgm:t>
        <a:bodyPr/>
        <a:lstStyle/>
        <a:p>
          <a:endParaRPr lang="en-US" sz="1600"/>
        </a:p>
      </dgm:t>
    </dgm:pt>
    <dgm:pt modelId="{2B496F31-5E98-4F37-BE04-6B8E2BBF8DC9}" type="sibTrans" cxnId="{9FD974A1-9699-411C-BD78-5765EE7D84FF}">
      <dgm:prSet/>
      <dgm:spPr/>
      <dgm:t>
        <a:bodyPr/>
        <a:lstStyle/>
        <a:p>
          <a:endParaRPr lang="en-US" sz="1600"/>
        </a:p>
      </dgm:t>
    </dgm:pt>
    <dgm:pt modelId="{ACAC234C-6B62-467C-8806-85DC1FE238E9}">
      <dgm:prSet phldrT="[Text]" custT="1"/>
      <dgm:spPr/>
      <dgm:t>
        <a:bodyPr anchor="ctr" anchorCtr="0"/>
        <a:lstStyle/>
        <a:p>
          <a:r>
            <a:rPr lang="en-US" sz="1600"/>
            <a:t>…………………</a:t>
          </a:r>
        </a:p>
      </dgm:t>
    </dgm:pt>
    <dgm:pt modelId="{193F2976-474E-44EE-A5F8-D0F4B51E3826}" type="parTrans" cxnId="{2727A42E-7092-4389-9AA0-8388C735954C}">
      <dgm:prSet/>
      <dgm:spPr/>
      <dgm:t>
        <a:bodyPr/>
        <a:lstStyle/>
        <a:p>
          <a:endParaRPr lang="en-US" sz="1600"/>
        </a:p>
      </dgm:t>
    </dgm:pt>
    <dgm:pt modelId="{6E5ED083-55BC-47C7-8181-240175B8EA2E}" type="sibTrans" cxnId="{2727A42E-7092-4389-9AA0-8388C735954C}">
      <dgm:prSet/>
      <dgm:spPr/>
      <dgm:t>
        <a:bodyPr/>
        <a:lstStyle/>
        <a:p>
          <a:endParaRPr lang="en-US" sz="1600"/>
        </a:p>
      </dgm:t>
    </dgm:pt>
    <dgm:pt modelId="{AB5C1A48-15E5-4184-8268-C141BF1922EB}">
      <dgm:prSet phldrT="[Text]" custT="1"/>
      <dgm:spPr/>
      <dgm:t>
        <a:bodyPr anchor="ctr" anchorCtr="0"/>
        <a:lstStyle/>
        <a:p>
          <a:r>
            <a:rPr lang="en-US" sz="1600"/>
            <a:t>…………………….</a:t>
          </a:r>
        </a:p>
      </dgm:t>
    </dgm:pt>
    <dgm:pt modelId="{A1AAD5CE-5C90-433D-BB1B-0D3595CD7E7D}" type="parTrans" cxnId="{CBE33694-383E-438A-B6D0-BF32B3C0BD87}">
      <dgm:prSet/>
      <dgm:spPr/>
      <dgm:t>
        <a:bodyPr/>
        <a:lstStyle/>
        <a:p>
          <a:endParaRPr lang="en-US" sz="1600"/>
        </a:p>
      </dgm:t>
    </dgm:pt>
    <dgm:pt modelId="{E0D2A6AC-F6A7-476A-ACDF-6771992C4999}" type="sibTrans" cxnId="{CBE33694-383E-438A-B6D0-BF32B3C0BD87}">
      <dgm:prSet/>
      <dgm:spPr/>
      <dgm:t>
        <a:bodyPr/>
        <a:lstStyle/>
        <a:p>
          <a:endParaRPr lang="en-US" sz="1600"/>
        </a:p>
      </dgm:t>
    </dgm:pt>
    <dgm:pt modelId="{1A7161BC-983F-4992-B717-48A85209399F}" type="pres">
      <dgm:prSet presAssocID="{DE916E84-8750-4D57-B6DE-C781298C8D38}" presName="linear" presStyleCnt="0">
        <dgm:presLayoutVars>
          <dgm:animLvl val="lvl"/>
          <dgm:resizeHandles val="exact"/>
        </dgm:presLayoutVars>
      </dgm:prSet>
      <dgm:spPr/>
    </dgm:pt>
    <dgm:pt modelId="{335D5105-F11A-4640-8C3D-D88E9D0DFD6C}" type="pres">
      <dgm:prSet presAssocID="{3777D26B-612C-4AE7-8BCB-B934CB672562}" presName="parentText" presStyleLbl="node1" presStyleIdx="0" presStyleCnt="3" custScaleY="48645">
        <dgm:presLayoutVars>
          <dgm:chMax val="0"/>
          <dgm:bulletEnabled val="1"/>
        </dgm:presLayoutVars>
      </dgm:prSet>
      <dgm:spPr/>
    </dgm:pt>
    <dgm:pt modelId="{E4D004E2-4962-4AA3-A6B9-4079EF2A4049}" type="pres">
      <dgm:prSet presAssocID="{3777D26B-612C-4AE7-8BCB-B934CB672562}" presName="childText" presStyleLbl="revTx" presStyleIdx="0" presStyleCnt="3">
        <dgm:presLayoutVars>
          <dgm:bulletEnabled val="1"/>
        </dgm:presLayoutVars>
      </dgm:prSet>
      <dgm:spPr/>
    </dgm:pt>
    <dgm:pt modelId="{6B144D7D-3F89-41E7-BC54-F1339CF72B63}" type="pres">
      <dgm:prSet presAssocID="{268CE352-F6D2-46AB-B613-3FA5D3ABA2A3}" presName="parentText" presStyleLbl="node1" presStyleIdx="1" presStyleCnt="3" custScaleY="48645">
        <dgm:presLayoutVars>
          <dgm:chMax val="0"/>
          <dgm:bulletEnabled val="1"/>
        </dgm:presLayoutVars>
      </dgm:prSet>
      <dgm:spPr/>
    </dgm:pt>
    <dgm:pt modelId="{F286B7B6-CDA8-4344-919F-4D59411C8931}" type="pres">
      <dgm:prSet presAssocID="{268CE352-F6D2-46AB-B613-3FA5D3ABA2A3}" presName="childText" presStyleLbl="revTx" presStyleIdx="1" presStyleCnt="3">
        <dgm:presLayoutVars>
          <dgm:bulletEnabled val="1"/>
        </dgm:presLayoutVars>
      </dgm:prSet>
      <dgm:spPr/>
    </dgm:pt>
    <dgm:pt modelId="{C69AF0E0-C70F-4C65-8CE2-FA6D51F51B6A}" type="pres">
      <dgm:prSet presAssocID="{61D50C1F-3BD9-491F-8060-8805F3F1B04B}" presName="parentText" presStyleLbl="node1" presStyleIdx="2" presStyleCnt="3" custScaleY="48645">
        <dgm:presLayoutVars>
          <dgm:chMax val="0"/>
          <dgm:bulletEnabled val="1"/>
        </dgm:presLayoutVars>
      </dgm:prSet>
      <dgm:spPr/>
    </dgm:pt>
    <dgm:pt modelId="{C3D00648-2E6D-4BCB-8C10-7BE16ADD1CC1}" type="pres">
      <dgm:prSet presAssocID="{61D50C1F-3BD9-491F-8060-8805F3F1B04B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51EBBC1E-A2F6-4D94-93C2-882D849FEF60}" type="presOf" srcId="{268CE352-F6D2-46AB-B613-3FA5D3ABA2A3}" destId="{6B144D7D-3F89-41E7-BC54-F1339CF72B63}" srcOrd="0" destOrd="0" presId="urn:microsoft.com/office/officeart/2005/8/layout/vList2"/>
    <dgm:cxn modelId="{35CEAC28-9CAD-40D4-9655-70AE718E03F8}" type="presOf" srcId="{C8D95560-58C6-496C-9948-4B31066E6BC1}" destId="{E4D004E2-4962-4AA3-A6B9-4079EF2A4049}" srcOrd="0" destOrd="2" presId="urn:microsoft.com/office/officeart/2005/8/layout/vList2"/>
    <dgm:cxn modelId="{2727A42E-7092-4389-9AA0-8388C735954C}" srcId="{268CE352-F6D2-46AB-B613-3FA5D3ABA2A3}" destId="{ACAC234C-6B62-467C-8806-85DC1FE238E9}" srcOrd="1" destOrd="0" parTransId="{193F2976-474E-44EE-A5F8-D0F4B51E3826}" sibTransId="{6E5ED083-55BC-47C7-8181-240175B8EA2E}"/>
    <dgm:cxn modelId="{6870FE46-29DE-4F18-90A3-DD3F43C7FC68}" type="presOf" srcId="{CD2FFE3D-B6BB-4793-A3EE-4B0B41576DDC}" destId="{E4D004E2-4962-4AA3-A6B9-4079EF2A4049}" srcOrd="0" destOrd="0" presId="urn:microsoft.com/office/officeart/2005/8/layout/vList2"/>
    <dgm:cxn modelId="{EFFD7D6B-62D6-4F7F-A73F-3CBF1E93B4A5}" type="presOf" srcId="{AB5C1A48-15E5-4184-8268-C141BF1922EB}" destId="{F286B7B6-CDA8-4344-919F-4D59411C8931}" srcOrd="0" destOrd="2" presId="urn:microsoft.com/office/officeart/2005/8/layout/vList2"/>
    <dgm:cxn modelId="{3B3C606F-AB85-4BEB-88C2-9C492DCD7EB3}" srcId="{61D50C1F-3BD9-491F-8060-8805F3F1B04B}" destId="{D1561208-E068-4D98-86E3-1512146EFE86}" srcOrd="1" destOrd="0" parTransId="{EE46863F-EF6D-401A-8E68-F04A2B95EF79}" sibTransId="{022E0DB4-F015-46BE-B4C2-AE533F2B6524}"/>
    <dgm:cxn modelId="{569B065A-F1B6-409B-BAAB-3B773ECFC531}" srcId="{3777D26B-612C-4AE7-8BCB-B934CB672562}" destId="{C8D95560-58C6-496C-9948-4B31066E6BC1}" srcOrd="2" destOrd="0" parTransId="{63E9BA14-D6AA-4CF7-870E-FEBD7CDC8F96}" sibTransId="{5100D10C-F2DF-4146-8617-9293E69B1E4E}"/>
    <dgm:cxn modelId="{43BABE81-7F4A-4FD4-B1D8-91BC51F7477F}" type="presOf" srcId="{AB52D855-FAC9-4C91-BFFC-803DDA504D8E}" destId="{F286B7B6-CDA8-4344-919F-4D59411C8931}" srcOrd="0" destOrd="0" presId="urn:microsoft.com/office/officeart/2005/8/layout/vList2"/>
    <dgm:cxn modelId="{765AD086-37D3-4362-A4A8-383A1854CCAB}" type="presOf" srcId="{40992828-5331-4AC3-A17C-ADB4E0555E53}" destId="{C3D00648-2E6D-4BCB-8C10-7BE16ADD1CC1}" srcOrd="0" destOrd="0" presId="urn:microsoft.com/office/officeart/2005/8/layout/vList2"/>
    <dgm:cxn modelId="{BE765C89-C3A3-489A-BFC4-1C2F0419898C}" type="presOf" srcId="{3777D26B-612C-4AE7-8BCB-B934CB672562}" destId="{335D5105-F11A-4640-8C3D-D88E9D0DFD6C}" srcOrd="0" destOrd="0" presId="urn:microsoft.com/office/officeart/2005/8/layout/vList2"/>
    <dgm:cxn modelId="{2B72EE91-6D5F-4F5F-BBC3-C19AB0E88958}" type="presOf" srcId="{ACAC234C-6B62-467C-8806-85DC1FE238E9}" destId="{F286B7B6-CDA8-4344-919F-4D59411C8931}" srcOrd="0" destOrd="1" presId="urn:microsoft.com/office/officeart/2005/8/layout/vList2"/>
    <dgm:cxn modelId="{CBE33694-383E-438A-B6D0-BF32B3C0BD87}" srcId="{268CE352-F6D2-46AB-B613-3FA5D3ABA2A3}" destId="{AB5C1A48-15E5-4184-8268-C141BF1922EB}" srcOrd="2" destOrd="0" parTransId="{A1AAD5CE-5C90-433D-BB1B-0D3595CD7E7D}" sibTransId="{E0D2A6AC-F6A7-476A-ACDF-6771992C4999}"/>
    <dgm:cxn modelId="{6D9F3E97-A600-4460-B8C2-8E292F50B08D}" type="presOf" srcId="{297EBD0E-3393-467C-8296-677ED5A40FE8}" destId="{E4D004E2-4962-4AA3-A6B9-4079EF2A4049}" srcOrd="0" destOrd="1" presId="urn:microsoft.com/office/officeart/2005/8/layout/vList2"/>
    <dgm:cxn modelId="{C93AA19C-CBA0-4ABF-973B-8CE7D99B5480}" srcId="{3777D26B-612C-4AE7-8BCB-B934CB672562}" destId="{297EBD0E-3393-467C-8296-677ED5A40FE8}" srcOrd="1" destOrd="0" parTransId="{2F75A2C7-8D76-49D8-8F99-D3236668E114}" sibTransId="{6DF595EA-ED19-4F2F-AAA5-B052914EB906}"/>
    <dgm:cxn modelId="{9FD974A1-9699-411C-BD78-5765EE7D84FF}" srcId="{268CE352-F6D2-46AB-B613-3FA5D3ABA2A3}" destId="{AB52D855-FAC9-4C91-BFFC-803DDA504D8E}" srcOrd="0" destOrd="0" parTransId="{D1E9A786-2CE6-4009-A182-946BE4C55B95}" sibTransId="{2B496F31-5E98-4F37-BE04-6B8E2BBF8DC9}"/>
    <dgm:cxn modelId="{3BEDE0A7-5EAF-45C3-B183-25B598FCCAD9}" srcId="{DE916E84-8750-4D57-B6DE-C781298C8D38}" destId="{3777D26B-612C-4AE7-8BCB-B934CB672562}" srcOrd="0" destOrd="0" parTransId="{F289C2DA-4825-44BC-B3C5-345221B9FFF9}" sibTransId="{B7ADF5DA-7C49-410D-A077-8A50806CF468}"/>
    <dgm:cxn modelId="{BE8DEDAC-9F20-453B-8722-01065A5C6927}" type="presOf" srcId="{D1561208-E068-4D98-86E3-1512146EFE86}" destId="{C3D00648-2E6D-4BCB-8C10-7BE16ADD1CC1}" srcOrd="0" destOrd="1" presId="urn:microsoft.com/office/officeart/2005/8/layout/vList2"/>
    <dgm:cxn modelId="{A61DC5B3-C9B4-4129-8914-545FF88794C2}" srcId="{3777D26B-612C-4AE7-8BCB-B934CB672562}" destId="{CD2FFE3D-B6BB-4793-A3EE-4B0B41576DDC}" srcOrd="0" destOrd="0" parTransId="{1282AECC-C2A1-4E64-AB5A-977D0920BBE1}" sibTransId="{00B09E58-D484-4C4A-9173-1E775BCAECC8}"/>
    <dgm:cxn modelId="{DD9DD5B9-8B12-4B0F-A96C-69CCF2D5A8CC}" srcId="{DE916E84-8750-4D57-B6DE-C781298C8D38}" destId="{268CE352-F6D2-46AB-B613-3FA5D3ABA2A3}" srcOrd="1" destOrd="0" parTransId="{BEE15B11-5A29-40FC-B86D-D7E3803AA64D}" sibTransId="{80C2AE98-32DE-4103-8ED9-173EFDFAD5B8}"/>
    <dgm:cxn modelId="{E1EB31CD-E045-4326-A57B-5F898937606B}" type="presOf" srcId="{DE916E84-8750-4D57-B6DE-C781298C8D38}" destId="{1A7161BC-983F-4992-B717-48A85209399F}" srcOrd="0" destOrd="0" presId="urn:microsoft.com/office/officeart/2005/8/layout/vList2"/>
    <dgm:cxn modelId="{72885DCE-D3D7-4E22-9794-91D0AB76A508}" srcId="{61D50C1F-3BD9-491F-8060-8805F3F1B04B}" destId="{40992828-5331-4AC3-A17C-ADB4E0555E53}" srcOrd="0" destOrd="0" parTransId="{BEB99364-569A-4CF9-AF3B-49363AD1519B}" sibTransId="{15F21287-EBE6-42AF-A26D-439D59FD71E8}"/>
    <dgm:cxn modelId="{E9983EFB-7115-4A38-AAF5-92B244E88FF8}" srcId="{DE916E84-8750-4D57-B6DE-C781298C8D38}" destId="{61D50C1F-3BD9-491F-8060-8805F3F1B04B}" srcOrd="2" destOrd="0" parTransId="{A9819656-F8C2-4481-AE05-0374BAA437F5}" sibTransId="{AEB94A5B-D5D6-4185-9F9F-702F81E0ABB7}"/>
    <dgm:cxn modelId="{9276CDFD-275F-444D-B203-E760D29A8E9E}" type="presOf" srcId="{61D50C1F-3BD9-491F-8060-8805F3F1B04B}" destId="{C69AF0E0-C70F-4C65-8CE2-FA6D51F51B6A}" srcOrd="0" destOrd="0" presId="urn:microsoft.com/office/officeart/2005/8/layout/vList2"/>
    <dgm:cxn modelId="{00236B1F-9249-4323-BB16-C6C0330FBA9F}" type="presParOf" srcId="{1A7161BC-983F-4992-B717-48A85209399F}" destId="{335D5105-F11A-4640-8C3D-D88E9D0DFD6C}" srcOrd="0" destOrd="0" presId="urn:microsoft.com/office/officeart/2005/8/layout/vList2"/>
    <dgm:cxn modelId="{9E595BF8-09FB-49F4-8476-7A8A2424F2B8}" type="presParOf" srcId="{1A7161BC-983F-4992-B717-48A85209399F}" destId="{E4D004E2-4962-4AA3-A6B9-4079EF2A4049}" srcOrd="1" destOrd="0" presId="urn:microsoft.com/office/officeart/2005/8/layout/vList2"/>
    <dgm:cxn modelId="{506A90DE-FB69-4427-8FA9-813426659A6B}" type="presParOf" srcId="{1A7161BC-983F-4992-B717-48A85209399F}" destId="{6B144D7D-3F89-41E7-BC54-F1339CF72B63}" srcOrd="2" destOrd="0" presId="urn:microsoft.com/office/officeart/2005/8/layout/vList2"/>
    <dgm:cxn modelId="{80D8CAA5-D4B2-42A4-B2EC-11E73AD1928A}" type="presParOf" srcId="{1A7161BC-983F-4992-B717-48A85209399F}" destId="{F286B7B6-CDA8-4344-919F-4D59411C8931}" srcOrd="3" destOrd="0" presId="urn:microsoft.com/office/officeart/2005/8/layout/vList2"/>
    <dgm:cxn modelId="{40D497DD-CE3A-4785-9009-ECDC3F5B2F53}" type="presParOf" srcId="{1A7161BC-983F-4992-B717-48A85209399F}" destId="{C69AF0E0-C70F-4C65-8CE2-FA6D51F51B6A}" srcOrd="4" destOrd="0" presId="urn:microsoft.com/office/officeart/2005/8/layout/vList2"/>
    <dgm:cxn modelId="{AF7BE590-D6DB-4C9F-931B-18E7FA81953D}" type="presParOf" srcId="{1A7161BC-983F-4992-B717-48A85209399F}" destId="{C3D00648-2E6D-4BCB-8C10-7BE16ADD1CC1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E39972F-9D98-4961-B6EB-672165C02058}" type="doc">
      <dgm:prSet loTypeId="urn:microsoft.com/office/officeart/2005/8/layout/cycle7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80CBA72-2484-4300-8158-B0292F02DA53}">
      <dgm:prSet custT="1"/>
      <dgm:spPr/>
      <dgm:t>
        <a:bodyPr/>
        <a:lstStyle/>
        <a:p>
          <a:r>
            <a:rPr lang="en-US" sz="1600"/>
            <a:t>……………</a:t>
          </a:r>
        </a:p>
      </dgm:t>
    </dgm:pt>
    <dgm:pt modelId="{25A1B947-18F2-4429-B9BE-F9FB60582255}" type="parTrans" cxnId="{D240C3CC-BF0E-49CC-907D-E10BC0A5AAA4}">
      <dgm:prSet/>
      <dgm:spPr/>
      <dgm:t>
        <a:bodyPr/>
        <a:lstStyle/>
        <a:p>
          <a:endParaRPr lang="en-US" sz="1400"/>
        </a:p>
      </dgm:t>
    </dgm:pt>
    <dgm:pt modelId="{1522C76D-8E80-4975-8816-07B8A35C89F5}" type="sibTrans" cxnId="{D240C3CC-BF0E-49CC-907D-E10BC0A5AAA4}">
      <dgm:prSet/>
      <dgm:spPr/>
      <dgm:t>
        <a:bodyPr/>
        <a:lstStyle/>
        <a:p>
          <a:endParaRPr lang="en-US" sz="1400"/>
        </a:p>
      </dgm:t>
    </dgm:pt>
    <dgm:pt modelId="{50E1337C-AA90-48D3-AD51-64C9CBC2F303}">
      <dgm:prSet custT="1"/>
      <dgm:spPr/>
      <dgm:t>
        <a:bodyPr/>
        <a:lstStyle/>
        <a:p>
          <a:r>
            <a:rPr lang="sv-SE" sz="1600" b="0"/>
            <a:t>...................</a:t>
          </a:r>
          <a:endParaRPr lang="en-US" sz="1600" b="0"/>
        </a:p>
      </dgm:t>
    </dgm:pt>
    <dgm:pt modelId="{B3D09C4E-4DA5-4203-9C54-54D7D0D8A7B0}" type="sibTrans" cxnId="{0512D722-E0E6-4FCC-819C-572853AF840B}">
      <dgm:prSet/>
      <dgm:spPr/>
      <dgm:t>
        <a:bodyPr/>
        <a:lstStyle/>
        <a:p>
          <a:endParaRPr lang="en-US" sz="1400"/>
        </a:p>
      </dgm:t>
    </dgm:pt>
    <dgm:pt modelId="{53260CC4-17CD-42B8-828B-F501F85D5B51}" type="parTrans" cxnId="{0512D722-E0E6-4FCC-819C-572853AF840B}">
      <dgm:prSet/>
      <dgm:spPr/>
      <dgm:t>
        <a:bodyPr/>
        <a:lstStyle/>
        <a:p>
          <a:endParaRPr lang="en-US" sz="1400"/>
        </a:p>
      </dgm:t>
    </dgm:pt>
    <dgm:pt modelId="{00D1022F-4F89-4206-9334-6C858B3E9834}">
      <dgm:prSet custT="1"/>
      <dgm:spPr/>
      <dgm:t>
        <a:bodyPr/>
        <a:lstStyle/>
        <a:p>
          <a:r>
            <a:rPr lang="en-US" sz="1600" b="1"/>
            <a:t>……………..</a:t>
          </a:r>
          <a:endParaRPr lang="en-US" sz="1600" b="0"/>
        </a:p>
      </dgm:t>
    </dgm:pt>
    <dgm:pt modelId="{2456FF6F-A9DE-4409-9DDB-27C7A83359B1}" type="sibTrans" cxnId="{CF55F306-6930-49DD-81A1-2D2CA51B15CC}">
      <dgm:prSet/>
      <dgm:spPr/>
      <dgm:t>
        <a:bodyPr/>
        <a:lstStyle/>
        <a:p>
          <a:endParaRPr lang="en-US" sz="1400"/>
        </a:p>
      </dgm:t>
    </dgm:pt>
    <dgm:pt modelId="{32063516-50C9-404C-ABA4-97D119AD7017}" type="parTrans" cxnId="{CF55F306-6930-49DD-81A1-2D2CA51B15CC}">
      <dgm:prSet/>
      <dgm:spPr/>
      <dgm:t>
        <a:bodyPr/>
        <a:lstStyle/>
        <a:p>
          <a:endParaRPr lang="en-US" sz="1400"/>
        </a:p>
      </dgm:t>
    </dgm:pt>
    <dgm:pt modelId="{07F353A9-A3B7-4077-81F0-5D0FA207415D}" type="pres">
      <dgm:prSet presAssocID="{4E39972F-9D98-4961-B6EB-672165C02058}" presName="Name0" presStyleCnt="0">
        <dgm:presLayoutVars>
          <dgm:dir/>
          <dgm:resizeHandles val="exact"/>
        </dgm:presLayoutVars>
      </dgm:prSet>
      <dgm:spPr/>
    </dgm:pt>
    <dgm:pt modelId="{DA4A5459-7B4F-4F74-AF8B-CAFF81B87598}" type="pres">
      <dgm:prSet presAssocID="{080CBA72-2484-4300-8158-B0292F02DA53}" presName="node" presStyleLbl="node1" presStyleIdx="0" presStyleCnt="3">
        <dgm:presLayoutVars>
          <dgm:bulletEnabled val="1"/>
        </dgm:presLayoutVars>
      </dgm:prSet>
      <dgm:spPr/>
    </dgm:pt>
    <dgm:pt modelId="{ED0F53F4-3F90-4E29-9267-08117B69217A}" type="pres">
      <dgm:prSet presAssocID="{1522C76D-8E80-4975-8816-07B8A35C89F5}" presName="sibTrans" presStyleLbl="sibTrans2D1" presStyleIdx="0" presStyleCnt="3"/>
      <dgm:spPr/>
    </dgm:pt>
    <dgm:pt modelId="{DBD04BD7-7B34-4883-A33A-553CE66292A3}" type="pres">
      <dgm:prSet presAssocID="{1522C76D-8E80-4975-8816-07B8A35C89F5}" presName="connectorText" presStyleLbl="sibTrans2D1" presStyleIdx="0" presStyleCnt="3"/>
      <dgm:spPr/>
    </dgm:pt>
    <dgm:pt modelId="{1FBF1070-0B6F-4B7A-94FB-B8B24262E743}" type="pres">
      <dgm:prSet presAssocID="{50E1337C-AA90-48D3-AD51-64C9CBC2F303}" presName="node" presStyleLbl="node1" presStyleIdx="1" presStyleCnt="3">
        <dgm:presLayoutVars>
          <dgm:bulletEnabled val="1"/>
        </dgm:presLayoutVars>
      </dgm:prSet>
      <dgm:spPr/>
    </dgm:pt>
    <dgm:pt modelId="{D09787AC-AD1D-437C-AE03-4DFC3CE95BAE}" type="pres">
      <dgm:prSet presAssocID="{B3D09C4E-4DA5-4203-9C54-54D7D0D8A7B0}" presName="sibTrans" presStyleLbl="sibTrans2D1" presStyleIdx="1" presStyleCnt="3"/>
      <dgm:spPr/>
    </dgm:pt>
    <dgm:pt modelId="{B2304BBA-1F16-4F86-865B-42723BAA5EDC}" type="pres">
      <dgm:prSet presAssocID="{B3D09C4E-4DA5-4203-9C54-54D7D0D8A7B0}" presName="connectorText" presStyleLbl="sibTrans2D1" presStyleIdx="1" presStyleCnt="3"/>
      <dgm:spPr/>
    </dgm:pt>
    <dgm:pt modelId="{B297A4DE-C696-4C36-9466-23A1562635FB}" type="pres">
      <dgm:prSet presAssocID="{00D1022F-4F89-4206-9334-6C858B3E9834}" presName="node" presStyleLbl="node1" presStyleIdx="2" presStyleCnt="3">
        <dgm:presLayoutVars>
          <dgm:bulletEnabled val="1"/>
        </dgm:presLayoutVars>
      </dgm:prSet>
      <dgm:spPr/>
    </dgm:pt>
    <dgm:pt modelId="{4C3FF954-6E4E-4372-99F4-154EBA8278A1}" type="pres">
      <dgm:prSet presAssocID="{2456FF6F-A9DE-4409-9DDB-27C7A83359B1}" presName="sibTrans" presStyleLbl="sibTrans2D1" presStyleIdx="2" presStyleCnt="3"/>
      <dgm:spPr/>
    </dgm:pt>
    <dgm:pt modelId="{08C09E6D-6E4E-49FC-9A9C-45DBAF44C3A7}" type="pres">
      <dgm:prSet presAssocID="{2456FF6F-A9DE-4409-9DDB-27C7A83359B1}" presName="connectorText" presStyleLbl="sibTrans2D1" presStyleIdx="2" presStyleCnt="3"/>
      <dgm:spPr/>
    </dgm:pt>
  </dgm:ptLst>
  <dgm:cxnLst>
    <dgm:cxn modelId="{CF55F306-6930-49DD-81A1-2D2CA51B15CC}" srcId="{4E39972F-9D98-4961-B6EB-672165C02058}" destId="{00D1022F-4F89-4206-9334-6C858B3E9834}" srcOrd="2" destOrd="0" parTransId="{32063516-50C9-404C-ABA4-97D119AD7017}" sibTransId="{2456FF6F-A9DE-4409-9DDB-27C7A83359B1}"/>
    <dgm:cxn modelId="{31F2BF1F-D36E-4C0D-BA34-9534F1B06135}" type="presOf" srcId="{2456FF6F-A9DE-4409-9DDB-27C7A83359B1}" destId="{4C3FF954-6E4E-4372-99F4-154EBA8278A1}" srcOrd="0" destOrd="0" presId="urn:microsoft.com/office/officeart/2005/8/layout/cycle7"/>
    <dgm:cxn modelId="{0512D722-E0E6-4FCC-819C-572853AF840B}" srcId="{4E39972F-9D98-4961-B6EB-672165C02058}" destId="{50E1337C-AA90-48D3-AD51-64C9CBC2F303}" srcOrd="1" destOrd="0" parTransId="{53260CC4-17CD-42B8-828B-F501F85D5B51}" sibTransId="{B3D09C4E-4DA5-4203-9C54-54D7D0D8A7B0}"/>
    <dgm:cxn modelId="{59433A25-D8F1-490C-9406-7172E6BD19E6}" type="presOf" srcId="{1522C76D-8E80-4975-8816-07B8A35C89F5}" destId="{ED0F53F4-3F90-4E29-9267-08117B69217A}" srcOrd="0" destOrd="0" presId="urn:microsoft.com/office/officeart/2005/8/layout/cycle7"/>
    <dgm:cxn modelId="{0B5D7F6B-815F-4507-B4F5-DFD83F8A0335}" type="presOf" srcId="{B3D09C4E-4DA5-4203-9C54-54D7D0D8A7B0}" destId="{D09787AC-AD1D-437C-AE03-4DFC3CE95BAE}" srcOrd="0" destOrd="0" presId="urn:microsoft.com/office/officeart/2005/8/layout/cycle7"/>
    <dgm:cxn modelId="{F1DD8078-A89E-447A-84F2-F6F6018A20E5}" type="presOf" srcId="{50E1337C-AA90-48D3-AD51-64C9CBC2F303}" destId="{1FBF1070-0B6F-4B7A-94FB-B8B24262E743}" srcOrd="0" destOrd="0" presId="urn:microsoft.com/office/officeart/2005/8/layout/cycle7"/>
    <dgm:cxn modelId="{C9BEFF86-6B8F-4319-93CD-B3FB7DC36449}" type="presOf" srcId="{B3D09C4E-4DA5-4203-9C54-54D7D0D8A7B0}" destId="{B2304BBA-1F16-4F86-865B-42723BAA5EDC}" srcOrd="1" destOrd="0" presId="urn:microsoft.com/office/officeart/2005/8/layout/cycle7"/>
    <dgm:cxn modelId="{2253DF87-5727-415D-8BB3-BE208D04FEA9}" type="presOf" srcId="{080CBA72-2484-4300-8158-B0292F02DA53}" destId="{DA4A5459-7B4F-4F74-AF8B-CAFF81B87598}" srcOrd="0" destOrd="0" presId="urn:microsoft.com/office/officeart/2005/8/layout/cycle7"/>
    <dgm:cxn modelId="{7205D594-5A8B-4754-87DC-075A8E0257AD}" type="presOf" srcId="{1522C76D-8E80-4975-8816-07B8A35C89F5}" destId="{DBD04BD7-7B34-4883-A33A-553CE66292A3}" srcOrd="1" destOrd="0" presId="urn:microsoft.com/office/officeart/2005/8/layout/cycle7"/>
    <dgm:cxn modelId="{76942C9B-2781-4CCE-B9D1-EE1D0160FE4C}" type="presOf" srcId="{2456FF6F-A9DE-4409-9DDB-27C7A83359B1}" destId="{08C09E6D-6E4E-49FC-9A9C-45DBAF44C3A7}" srcOrd="1" destOrd="0" presId="urn:microsoft.com/office/officeart/2005/8/layout/cycle7"/>
    <dgm:cxn modelId="{23B6C5AD-4770-40DA-8F5F-B32A667CEFE3}" type="presOf" srcId="{00D1022F-4F89-4206-9334-6C858B3E9834}" destId="{B297A4DE-C696-4C36-9466-23A1562635FB}" srcOrd="0" destOrd="0" presId="urn:microsoft.com/office/officeart/2005/8/layout/cycle7"/>
    <dgm:cxn modelId="{D240C3CC-BF0E-49CC-907D-E10BC0A5AAA4}" srcId="{4E39972F-9D98-4961-B6EB-672165C02058}" destId="{080CBA72-2484-4300-8158-B0292F02DA53}" srcOrd="0" destOrd="0" parTransId="{25A1B947-18F2-4429-B9BE-F9FB60582255}" sibTransId="{1522C76D-8E80-4975-8816-07B8A35C89F5}"/>
    <dgm:cxn modelId="{B41D2FFF-F169-447C-988A-DD2FCA854974}" type="presOf" srcId="{4E39972F-9D98-4961-B6EB-672165C02058}" destId="{07F353A9-A3B7-4077-81F0-5D0FA207415D}" srcOrd="0" destOrd="0" presId="urn:microsoft.com/office/officeart/2005/8/layout/cycle7"/>
    <dgm:cxn modelId="{B5D11B4E-4735-48DF-B09E-66BB52EC08C6}" type="presParOf" srcId="{07F353A9-A3B7-4077-81F0-5D0FA207415D}" destId="{DA4A5459-7B4F-4F74-AF8B-CAFF81B87598}" srcOrd="0" destOrd="0" presId="urn:microsoft.com/office/officeart/2005/8/layout/cycle7"/>
    <dgm:cxn modelId="{16043CA5-AEB6-453E-ACAF-4BCD42895B31}" type="presParOf" srcId="{07F353A9-A3B7-4077-81F0-5D0FA207415D}" destId="{ED0F53F4-3F90-4E29-9267-08117B69217A}" srcOrd="1" destOrd="0" presId="urn:microsoft.com/office/officeart/2005/8/layout/cycle7"/>
    <dgm:cxn modelId="{05C139B7-91A8-4A45-8F20-758643DF6233}" type="presParOf" srcId="{ED0F53F4-3F90-4E29-9267-08117B69217A}" destId="{DBD04BD7-7B34-4883-A33A-553CE66292A3}" srcOrd="0" destOrd="0" presId="urn:microsoft.com/office/officeart/2005/8/layout/cycle7"/>
    <dgm:cxn modelId="{0B7B56D1-6E8A-4641-B5E4-96DB38798672}" type="presParOf" srcId="{07F353A9-A3B7-4077-81F0-5D0FA207415D}" destId="{1FBF1070-0B6F-4B7A-94FB-B8B24262E743}" srcOrd="2" destOrd="0" presId="urn:microsoft.com/office/officeart/2005/8/layout/cycle7"/>
    <dgm:cxn modelId="{4128C962-FFEF-4282-BEAE-6DC94CCB41AB}" type="presParOf" srcId="{07F353A9-A3B7-4077-81F0-5D0FA207415D}" destId="{D09787AC-AD1D-437C-AE03-4DFC3CE95BAE}" srcOrd="3" destOrd="0" presId="urn:microsoft.com/office/officeart/2005/8/layout/cycle7"/>
    <dgm:cxn modelId="{2EAE5684-E0CD-4E3E-B706-68D5B8F5482A}" type="presParOf" srcId="{D09787AC-AD1D-437C-AE03-4DFC3CE95BAE}" destId="{B2304BBA-1F16-4F86-865B-42723BAA5EDC}" srcOrd="0" destOrd="0" presId="urn:microsoft.com/office/officeart/2005/8/layout/cycle7"/>
    <dgm:cxn modelId="{E13822EF-F724-47F7-99BA-D4EB120E1ECE}" type="presParOf" srcId="{07F353A9-A3B7-4077-81F0-5D0FA207415D}" destId="{B297A4DE-C696-4C36-9466-23A1562635FB}" srcOrd="4" destOrd="0" presId="urn:microsoft.com/office/officeart/2005/8/layout/cycle7"/>
    <dgm:cxn modelId="{8B398591-E2E4-454D-A71C-4450E1210886}" type="presParOf" srcId="{07F353A9-A3B7-4077-81F0-5D0FA207415D}" destId="{4C3FF954-6E4E-4372-99F4-154EBA8278A1}" srcOrd="5" destOrd="0" presId="urn:microsoft.com/office/officeart/2005/8/layout/cycle7"/>
    <dgm:cxn modelId="{E393DB48-5ACC-4F8F-95F3-6DC3DD64BDA3}" type="presParOf" srcId="{4C3FF954-6E4E-4372-99F4-154EBA8278A1}" destId="{08C09E6D-6E4E-49FC-9A9C-45DBAF44C3A7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B2B4A9E-BB27-40AB-B570-053F13C3FFD3}" type="doc">
      <dgm:prSet loTypeId="urn:microsoft.com/office/officeart/2005/8/layout/vList4" loCatId="picture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158760C5-18D1-49FB-8CBC-7B8577365421}">
      <dgm:prSet custT="1"/>
      <dgm:spPr>
        <a:solidFill>
          <a:schemeClr val="bg1">
            <a:alpha val="90000"/>
          </a:schemeClr>
        </a:solidFill>
      </dgm:spPr>
      <dgm:t>
        <a:bodyPr/>
        <a:lstStyle/>
        <a:p>
          <a:pPr>
            <a:lnSpc>
              <a:spcPct val="110000"/>
            </a:lnSpc>
            <a:spcBef>
              <a:spcPts val="600"/>
            </a:spcBef>
            <a:spcAft>
              <a:spcPts val="600"/>
            </a:spcAft>
          </a:pPr>
          <a:r>
            <a:rPr lang="en-US" sz="1600"/>
            <a:t>………….</a:t>
          </a:r>
        </a:p>
      </dgm:t>
    </dgm:pt>
    <dgm:pt modelId="{0097FD38-2CAC-4632-8251-A0AB0887A6F2}" type="parTrans" cxnId="{1CDA3209-3251-488D-8661-0D6308E8BD8C}">
      <dgm:prSet/>
      <dgm:spPr/>
      <dgm:t>
        <a:bodyPr/>
        <a:lstStyle/>
        <a:p>
          <a:endParaRPr lang="en-US" sz="1600"/>
        </a:p>
      </dgm:t>
    </dgm:pt>
    <dgm:pt modelId="{5A2F2215-831A-49D2-8460-38F0EDDA0335}" type="sibTrans" cxnId="{1CDA3209-3251-488D-8661-0D6308E8BD8C}">
      <dgm:prSet/>
      <dgm:spPr/>
      <dgm:t>
        <a:bodyPr/>
        <a:lstStyle/>
        <a:p>
          <a:endParaRPr lang="en-US" sz="1600"/>
        </a:p>
      </dgm:t>
    </dgm:pt>
    <dgm:pt modelId="{05388F28-5587-47B8-815F-11226771F3D0}">
      <dgm:prSet custT="1"/>
      <dgm:spPr>
        <a:solidFill>
          <a:schemeClr val="bg1">
            <a:alpha val="90000"/>
          </a:schemeClr>
        </a:solidFill>
      </dgm:spPr>
      <dgm:t>
        <a:bodyPr/>
        <a:lstStyle/>
        <a:p>
          <a:pPr>
            <a:lnSpc>
              <a:spcPct val="110000"/>
            </a:lnSpc>
            <a:spcBef>
              <a:spcPts val="600"/>
            </a:spcBef>
            <a:spcAft>
              <a:spcPts val="600"/>
            </a:spcAft>
          </a:pPr>
          <a:r>
            <a:rPr lang="en-US" sz="1600"/>
            <a:t>…………….</a:t>
          </a:r>
          <a:endParaRPr lang="en-US" sz="1600">
            <a:solidFill>
              <a:schemeClr val="tx1"/>
            </a:solidFill>
          </a:endParaRPr>
        </a:p>
      </dgm:t>
    </dgm:pt>
    <dgm:pt modelId="{D342CD54-767F-45E1-A072-BAF4F54A37A3}" type="sibTrans" cxnId="{0595590A-7F9B-4D8A-A56B-9A30D13919D4}">
      <dgm:prSet/>
      <dgm:spPr/>
      <dgm:t>
        <a:bodyPr/>
        <a:lstStyle/>
        <a:p>
          <a:endParaRPr lang="en-US" sz="1600"/>
        </a:p>
      </dgm:t>
    </dgm:pt>
    <dgm:pt modelId="{1F2D4D52-82ED-415A-A11B-6E8962DF5FA8}" type="parTrans" cxnId="{0595590A-7F9B-4D8A-A56B-9A30D13919D4}">
      <dgm:prSet/>
      <dgm:spPr/>
      <dgm:t>
        <a:bodyPr/>
        <a:lstStyle/>
        <a:p>
          <a:endParaRPr lang="en-US" sz="1600"/>
        </a:p>
      </dgm:t>
    </dgm:pt>
    <dgm:pt modelId="{193BD3D6-BB7C-4190-A201-10945CCB026F}">
      <dgm:prSet custT="1"/>
      <dgm:spPr>
        <a:solidFill>
          <a:schemeClr val="bg1">
            <a:alpha val="90000"/>
          </a:schemeClr>
        </a:solidFill>
      </dgm:spPr>
      <dgm:t>
        <a:bodyPr/>
        <a:lstStyle/>
        <a:p>
          <a:pPr>
            <a:lnSpc>
              <a:spcPct val="110000"/>
            </a:lnSpc>
            <a:spcBef>
              <a:spcPts val="600"/>
            </a:spcBef>
            <a:spcAft>
              <a:spcPts val="600"/>
            </a:spcAft>
          </a:pPr>
          <a:r>
            <a:rPr lang="en-US" sz="1600"/>
            <a:t>……………….</a:t>
          </a:r>
          <a:endParaRPr lang="en-US" sz="1600">
            <a:solidFill>
              <a:schemeClr val="tx1"/>
            </a:solidFill>
          </a:endParaRPr>
        </a:p>
      </dgm:t>
    </dgm:pt>
    <dgm:pt modelId="{DBF5AD81-29F4-4F44-8512-33B87489A744}" type="sibTrans" cxnId="{2B3BCF61-08D1-4B52-91FE-79A334328692}">
      <dgm:prSet/>
      <dgm:spPr/>
      <dgm:t>
        <a:bodyPr/>
        <a:lstStyle/>
        <a:p>
          <a:endParaRPr lang="en-US" sz="1600"/>
        </a:p>
      </dgm:t>
    </dgm:pt>
    <dgm:pt modelId="{868AF032-483B-4AC3-A86F-78E3179D268F}" type="parTrans" cxnId="{2B3BCF61-08D1-4B52-91FE-79A334328692}">
      <dgm:prSet/>
      <dgm:spPr/>
      <dgm:t>
        <a:bodyPr/>
        <a:lstStyle/>
        <a:p>
          <a:endParaRPr lang="en-US" sz="1600"/>
        </a:p>
      </dgm:t>
    </dgm:pt>
    <dgm:pt modelId="{D5E68648-20B0-405C-936B-79328619A030}">
      <dgm:prSet custT="1"/>
      <dgm:spPr>
        <a:solidFill>
          <a:schemeClr val="bg1">
            <a:alpha val="90000"/>
          </a:schemeClr>
        </a:solidFill>
      </dgm:spPr>
      <dgm:t>
        <a:bodyPr/>
        <a:lstStyle/>
        <a:p>
          <a:pPr>
            <a:lnSpc>
              <a:spcPct val="110000"/>
            </a:lnSpc>
            <a:spcBef>
              <a:spcPts val="600"/>
            </a:spcBef>
            <a:spcAft>
              <a:spcPts val="600"/>
            </a:spcAft>
          </a:pPr>
          <a:r>
            <a:rPr lang="en-US" sz="1600"/>
            <a:t>…………………….</a:t>
          </a:r>
          <a:endParaRPr lang="en-US" sz="1600">
            <a:solidFill>
              <a:schemeClr val="tx1"/>
            </a:solidFill>
          </a:endParaRPr>
        </a:p>
      </dgm:t>
    </dgm:pt>
    <dgm:pt modelId="{2267881B-E970-47C7-A48B-9E5F3AD919B5}" type="sibTrans" cxnId="{10BCBE24-FF48-49F2-B707-E935AFAFEA13}">
      <dgm:prSet/>
      <dgm:spPr/>
      <dgm:t>
        <a:bodyPr/>
        <a:lstStyle/>
        <a:p>
          <a:endParaRPr lang="en-US" sz="1600"/>
        </a:p>
      </dgm:t>
    </dgm:pt>
    <dgm:pt modelId="{D83133F9-2A48-4023-AB98-8EFB3550EB6E}" type="parTrans" cxnId="{10BCBE24-FF48-49F2-B707-E935AFAFEA13}">
      <dgm:prSet/>
      <dgm:spPr/>
      <dgm:t>
        <a:bodyPr/>
        <a:lstStyle/>
        <a:p>
          <a:endParaRPr lang="en-US" sz="1600"/>
        </a:p>
      </dgm:t>
    </dgm:pt>
    <dgm:pt modelId="{B16AE45D-B291-413F-8D48-4156508CE9B5}" type="pres">
      <dgm:prSet presAssocID="{FB2B4A9E-BB27-40AB-B570-053F13C3FFD3}" presName="linear" presStyleCnt="0">
        <dgm:presLayoutVars>
          <dgm:dir/>
          <dgm:resizeHandles val="exact"/>
        </dgm:presLayoutVars>
      </dgm:prSet>
      <dgm:spPr/>
    </dgm:pt>
    <dgm:pt modelId="{45B3440D-ED03-438B-BDF2-D0CBD0B9A038}" type="pres">
      <dgm:prSet presAssocID="{158760C5-18D1-49FB-8CBC-7B8577365421}" presName="comp" presStyleCnt="0"/>
      <dgm:spPr/>
    </dgm:pt>
    <dgm:pt modelId="{EFE4B781-9D17-4D0F-A2F6-751855A04926}" type="pres">
      <dgm:prSet presAssocID="{158760C5-18D1-49FB-8CBC-7B8577365421}" presName="box" presStyleLbl="node1" presStyleIdx="0" presStyleCnt="4"/>
      <dgm:spPr/>
    </dgm:pt>
    <dgm:pt modelId="{1150F882-4CC2-49F2-A436-9831C68C43E2}" type="pres">
      <dgm:prSet presAssocID="{158760C5-18D1-49FB-8CBC-7B8577365421}" presName="img" presStyleLbl="fgImgPlace1" presStyleIdx="0" presStyleCnt="4"/>
      <dgm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7019" r="7019"/>
          </a:stretch>
        </a:blipFill>
      </dgm:spPr>
    </dgm:pt>
    <dgm:pt modelId="{07B6D52F-5FB1-4CF1-90DC-BC713CC12C1E}" type="pres">
      <dgm:prSet presAssocID="{158760C5-18D1-49FB-8CBC-7B8577365421}" presName="text" presStyleLbl="node1" presStyleIdx="0" presStyleCnt="4">
        <dgm:presLayoutVars>
          <dgm:bulletEnabled val="1"/>
        </dgm:presLayoutVars>
      </dgm:prSet>
      <dgm:spPr/>
    </dgm:pt>
    <dgm:pt modelId="{8B9A9621-DC2D-4181-8CEB-5641DE91C919}" type="pres">
      <dgm:prSet presAssocID="{5A2F2215-831A-49D2-8460-38F0EDDA0335}" presName="spacer" presStyleCnt="0"/>
      <dgm:spPr/>
    </dgm:pt>
    <dgm:pt modelId="{2EFF7A02-482B-47C9-BF98-94230DDC045B}" type="pres">
      <dgm:prSet presAssocID="{05388F28-5587-47B8-815F-11226771F3D0}" presName="comp" presStyleCnt="0"/>
      <dgm:spPr/>
    </dgm:pt>
    <dgm:pt modelId="{79364C9C-7AAC-4580-981D-4CDAE243C13C}" type="pres">
      <dgm:prSet presAssocID="{05388F28-5587-47B8-815F-11226771F3D0}" presName="box" presStyleLbl="node1" presStyleIdx="1" presStyleCnt="4"/>
      <dgm:spPr/>
    </dgm:pt>
    <dgm:pt modelId="{9B03E2E4-F7BB-4532-9C79-3766C9BE1BEC}" type="pres">
      <dgm:prSet presAssocID="{05388F28-5587-47B8-815F-11226771F3D0}" presName="img" presStyleLbl="fgImgPlace1" presStyleIdx="1" presStyleCnt="4"/>
      <dgm:spPr>
        <a:blipFill dpi="0"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7019" r="7019"/>
          </a:stretch>
        </a:blipFill>
      </dgm:spPr>
    </dgm:pt>
    <dgm:pt modelId="{A4F74E85-3FFE-4494-A3C8-7A379A85E977}" type="pres">
      <dgm:prSet presAssocID="{05388F28-5587-47B8-815F-11226771F3D0}" presName="text" presStyleLbl="node1" presStyleIdx="1" presStyleCnt="4">
        <dgm:presLayoutVars>
          <dgm:bulletEnabled val="1"/>
        </dgm:presLayoutVars>
      </dgm:prSet>
      <dgm:spPr/>
    </dgm:pt>
    <dgm:pt modelId="{40BBAD9B-A683-4208-8166-7C7CD1E1AD15}" type="pres">
      <dgm:prSet presAssocID="{D342CD54-767F-45E1-A072-BAF4F54A37A3}" presName="spacer" presStyleCnt="0"/>
      <dgm:spPr/>
    </dgm:pt>
    <dgm:pt modelId="{4071B760-B127-4917-835B-A444D348EE11}" type="pres">
      <dgm:prSet presAssocID="{193BD3D6-BB7C-4190-A201-10945CCB026F}" presName="comp" presStyleCnt="0"/>
      <dgm:spPr/>
    </dgm:pt>
    <dgm:pt modelId="{74697734-E2C7-4FB8-BBCE-1341A5190E81}" type="pres">
      <dgm:prSet presAssocID="{193BD3D6-BB7C-4190-A201-10945CCB026F}" presName="box" presStyleLbl="node1" presStyleIdx="2" presStyleCnt="4"/>
      <dgm:spPr/>
    </dgm:pt>
    <dgm:pt modelId="{B0A0D862-623F-419C-A6D0-D79209969EB1}" type="pres">
      <dgm:prSet presAssocID="{193BD3D6-BB7C-4190-A201-10945CCB026F}" presName="img" presStyleLbl="fgImgPlace1" presStyleIdx="2" presStyleCnt="4"/>
      <dgm:spPr>
        <a:blipFill dpi="0" rotWithShape="1"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7019" r="7019"/>
          </a:stretch>
        </a:blipFill>
      </dgm:spPr>
    </dgm:pt>
    <dgm:pt modelId="{C20AB88C-2222-4D87-B2D1-CC8648F146A7}" type="pres">
      <dgm:prSet presAssocID="{193BD3D6-BB7C-4190-A201-10945CCB026F}" presName="text" presStyleLbl="node1" presStyleIdx="2" presStyleCnt="4">
        <dgm:presLayoutVars>
          <dgm:bulletEnabled val="1"/>
        </dgm:presLayoutVars>
      </dgm:prSet>
      <dgm:spPr/>
    </dgm:pt>
    <dgm:pt modelId="{F6F7544D-906F-4169-9D78-70BF8591708F}" type="pres">
      <dgm:prSet presAssocID="{DBF5AD81-29F4-4F44-8512-33B87489A744}" presName="spacer" presStyleCnt="0"/>
      <dgm:spPr/>
    </dgm:pt>
    <dgm:pt modelId="{9FCB236D-C37C-43DE-8693-439E73909DF5}" type="pres">
      <dgm:prSet presAssocID="{D5E68648-20B0-405C-936B-79328619A030}" presName="comp" presStyleCnt="0"/>
      <dgm:spPr/>
    </dgm:pt>
    <dgm:pt modelId="{6C2F8662-0054-4B5E-B82A-D248BEE30E84}" type="pres">
      <dgm:prSet presAssocID="{D5E68648-20B0-405C-936B-79328619A030}" presName="box" presStyleLbl="node1" presStyleIdx="3" presStyleCnt="4"/>
      <dgm:spPr/>
    </dgm:pt>
    <dgm:pt modelId="{DD5A1D39-CD73-4402-A103-975152CF81C1}" type="pres">
      <dgm:prSet presAssocID="{D5E68648-20B0-405C-936B-79328619A030}" presName="img" presStyleLbl="fgImgPlace1" presStyleIdx="3" presStyleCnt="4"/>
      <dgm:spPr>
        <a:blipFill dpi="0" rotWithShape="1"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l="7019" r="7019"/>
          </a:stretch>
        </a:blipFill>
      </dgm:spPr>
    </dgm:pt>
    <dgm:pt modelId="{CB8965BD-DF24-4791-821C-B39D26C94C35}" type="pres">
      <dgm:prSet presAssocID="{D5E68648-20B0-405C-936B-79328619A030}" presName="text" presStyleLbl="node1" presStyleIdx="3" presStyleCnt="4">
        <dgm:presLayoutVars>
          <dgm:bulletEnabled val="1"/>
        </dgm:presLayoutVars>
      </dgm:prSet>
      <dgm:spPr/>
    </dgm:pt>
  </dgm:ptLst>
  <dgm:cxnLst>
    <dgm:cxn modelId="{E0111704-7135-4412-B1FC-9BEF80B35DF3}" type="presOf" srcId="{D5E68648-20B0-405C-936B-79328619A030}" destId="{6C2F8662-0054-4B5E-B82A-D248BEE30E84}" srcOrd="0" destOrd="0" presId="urn:microsoft.com/office/officeart/2005/8/layout/vList4"/>
    <dgm:cxn modelId="{9DBFE206-88B8-43F3-A2D7-7953E2033D68}" type="presOf" srcId="{158760C5-18D1-49FB-8CBC-7B8577365421}" destId="{EFE4B781-9D17-4D0F-A2F6-751855A04926}" srcOrd="0" destOrd="0" presId="urn:microsoft.com/office/officeart/2005/8/layout/vList4"/>
    <dgm:cxn modelId="{15313508-8CBF-41DE-A35F-72FE377A2B5E}" type="presOf" srcId="{05388F28-5587-47B8-815F-11226771F3D0}" destId="{A4F74E85-3FFE-4494-A3C8-7A379A85E977}" srcOrd="1" destOrd="0" presId="urn:microsoft.com/office/officeart/2005/8/layout/vList4"/>
    <dgm:cxn modelId="{1CDA3209-3251-488D-8661-0D6308E8BD8C}" srcId="{FB2B4A9E-BB27-40AB-B570-053F13C3FFD3}" destId="{158760C5-18D1-49FB-8CBC-7B8577365421}" srcOrd="0" destOrd="0" parTransId="{0097FD38-2CAC-4632-8251-A0AB0887A6F2}" sibTransId="{5A2F2215-831A-49D2-8460-38F0EDDA0335}"/>
    <dgm:cxn modelId="{0595590A-7F9B-4D8A-A56B-9A30D13919D4}" srcId="{FB2B4A9E-BB27-40AB-B570-053F13C3FFD3}" destId="{05388F28-5587-47B8-815F-11226771F3D0}" srcOrd="1" destOrd="0" parTransId="{1F2D4D52-82ED-415A-A11B-6E8962DF5FA8}" sibTransId="{D342CD54-767F-45E1-A072-BAF4F54A37A3}"/>
    <dgm:cxn modelId="{0C4AB513-7B4E-4B8F-9A53-36E793F8BFF7}" type="presOf" srcId="{193BD3D6-BB7C-4190-A201-10945CCB026F}" destId="{C20AB88C-2222-4D87-B2D1-CC8648F146A7}" srcOrd="1" destOrd="0" presId="urn:microsoft.com/office/officeart/2005/8/layout/vList4"/>
    <dgm:cxn modelId="{705C461B-2DE0-4DB6-8D5D-81D1D71FAFD9}" type="presOf" srcId="{FB2B4A9E-BB27-40AB-B570-053F13C3FFD3}" destId="{B16AE45D-B291-413F-8D48-4156508CE9B5}" srcOrd="0" destOrd="0" presId="urn:microsoft.com/office/officeart/2005/8/layout/vList4"/>
    <dgm:cxn modelId="{10BCBE24-FF48-49F2-B707-E935AFAFEA13}" srcId="{FB2B4A9E-BB27-40AB-B570-053F13C3FFD3}" destId="{D5E68648-20B0-405C-936B-79328619A030}" srcOrd="3" destOrd="0" parTransId="{D83133F9-2A48-4023-AB98-8EFB3550EB6E}" sibTransId="{2267881B-E970-47C7-A48B-9E5F3AD919B5}"/>
    <dgm:cxn modelId="{2B3BCF61-08D1-4B52-91FE-79A334328692}" srcId="{FB2B4A9E-BB27-40AB-B570-053F13C3FFD3}" destId="{193BD3D6-BB7C-4190-A201-10945CCB026F}" srcOrd="2" destOrd="0" parTransId="{868AF032-483B-4AC3-A86F-78E3179D268F}" sibTransId="{DBF5AD81-29F4-4F44-8512-33B87489A744}"/>
    <dgm:cxn modelId="{B56B484C-18F1-4943-A155-EB39F176579D}" type="presOf" srcId="{193BD3D6-BB7C-4190-A201-10945CCB026F}" destId="{74697734-E2C7-4FB8-BBCE-1341A5190E81}" srcOrd="0" destOrd="0" presId="urn:microsoft.com/office/officeart/2005/8/layout/vList4"/>
    <dgm:cxn modelId="{83C32CB8-AFE1-4AB8-9E53-29203222CB35}" type="presOf" srcId="{05388F28-5587-47B8-815F-11226771F3D0}" destId="{79364C9C-7AAC-4580-981D-4CDAE243C13C}" srcOrd="0" destOrd="0" presId="urn:microsoft.com/office/officeart/2005/8/layout/vList4"/>
    <dgm:cxn modelId="{3F1BA5C5-9439-4312-A8C2-78F3258A28F7}" type="presOf" srcId="{D5E68648-20B0-405C-936B-79328619A030}" destId="{CB8965BD-DF24-4791-821C-B39D26C94C35}" srcOrd="1" destOrd="0" presId="urn:microsoft.com/office/officeart/2005/8/layout/vList4"/>
    <dgm:cxn modelId="{D70EF9ED-A3D4-4427-87D4-2DAA6303E845}" type="presOf" srcId="{158760C5-18D1-49FB-8CBC-7B8577365421}" destId="{07B6D52F-5FB1-4CF1-90DC-BC713CC12C1E}" srcOrd="1" destOrd="0" presId="urn:microsoft.com/office/officeart/2005/8/layout/vList4"/>
    <dgm:cxn modelId="{D4C76F4E-4CD6-4B1F-993D-9F640EF2238E}" type="presParOf" srcId="{B16AE45D-B291-413F-8D48-4156508CE9B5}" destId="{45B3440D-ED03-438B-BDF2-D0CBD0B9A038}" srcOrd="0" destOrd="0" presId="urn:microsoft.com/office/officeart/2005/8/layout/vList4"/>
    <dgm:cxn modelId="{F305A5D8-C407-479D-A947-806A95983BC9}" type="presParOf" srcId="{45B3440D-ED03-438B-BDF2-D0CBD0B9A038}" destId="{EFE4B781-9D17-4D0F-A2F6-751855A04926}" srcOrd="0" destOrd="0" presId="urn:microsoft.com/office/officeart/2005/8/layout/vList4"/>
    <dgm:cxn modelId="{3F70EDE1-4147-4B22-8AD3-3752DBC49C0B}" type="presParOf" srcId="{45B3440D-ED03-438B-BDF2-D0CBD0B9A038}" destId="{1150F882-4CC2-49F2-A436-9831C68C43E2}" srcOrd="1" destOrd="0" presId="urn:microsoft.com/office/officeart/2005/8/layout/vList4"/>
    <dgm:cxn modelId="{5D9350BE-AE0B-4874-8CDA-B19ECEAC5146}" type="presParOf" srcId="{45B3440D-ED03-438B-BDF2-D0CBD0B9A038}" destId="{07B6D52F-5FB1-4CF1-90DC-BC713CC12C1E}" srcOrd="2" destOrd="0" presId="urn:microsoft.com/office/officeart/2005/8/layout/vList4"/>
    <dgm:cxn modelId="{1EF3ED24-D9FF-4FFF-8DF3-F93D3B23E208}" type="presParOf" srcId="{B16AE45D-B291-413F-8D48-4156508CE9B5}" destId="{8B9A9621-DC2D-4181-8CEB-5641DE91C919}" srcOrd="1" destOrd="0" presId="urn:microsoft.com/office/officeart/2005/8/layout/vList4"/>
    <dgm:cxn modelId="{3FDC7994-59C1-4470-A275-0671CCCBE93A}" type="presParOf" srcId="{B16AE45D-B291-413F-8D48-4156508CE9B5}" destId="{2EFF7A02-482B-47C9-BF98-94230DDC045B}" srcOrd="2" destOrd="0" presId="urn:microsoft.com/office/officeart/2005/8/layout/vList4"/>
    <dgm:cxn modelId="{DD875D01-B0CF-455B-8B69-4F1E381C0913}" type="presParOf" srcId="{2EFF7A02-482B-47C9-BF98-94230DDC045B}" destId="{79364C9C-7AAC-4580-981D-4CDAE243C13C}" srcOrd="0" destOrd="0" presId="urn:microsoft.com/office/officeart/2005/8/layout/vList4"/>
    <dgm:cxn modelId="{021B1B93-C8A4-44A0-B21E-022D0C1D1629}" type="presParOf" srcId="{2EFF7A02-482B-47C9-BF98-94230DDC045B}" destId="{9B03E2E4-F7BB-4532-9C79-3766C9BE1BEC}" srcOrd="1" destOrd="0" presId="urn:microsoft.com/office/officeart/2005/8/layout/vList4"/>
    <dgm:cxn modelId="{8944B41F-FDF9-4791-A733-8674BB05BCC9}" type="presParOf" srcId="{2EFF7A02-482B-47C9-BF98-94230DDC045B}" destId="{A4F74E85-3FFE-4494-A3C8-7A379A85E977}" srcOrd="2" destOrd="0" presId="urn:microsoft.com/office/officeart/2005/8/layout/vList4"/>
    <dgm:cxn modelId="{299FDB6A-0CF5-4E7D-B287-A6A5A89FB9B0}" type="presParOf" srcId="{B16AE45D-B291-413F-8D48-4156508CE9B5}" destId="{40BBAD9B-A683-4208-8166-7C7CD1E1AD15}" srcOrd="3" destOrd="0" presId="urn:microsoft.com/office/officeart/2005/8/layout/vList4"/>
    <dgm:cxn modelId="{9B5A058A-EECB-4FA6-A23B-FB31F1FEFF03}" type="presParOf" srcId="{B16AE45D-B291-413F-8D48-4156508CE9B5}" destId="{4071B760-B127-4917-835B-A444D348EE11}" srcOrd="4" destOrd="0" presId="urn:microsoft.com/office/officeart/2005/8/layout/vList4"/>
    <dgm:cxn modelId="{FB4D9C98-C59C-47FE-8990-CBC7830E641F}" type="presParOf" srcId="{4071B760-B127-4917-835B-A444D348EE11}" destId="{74697734-E2C7-4FB8-BBCE-1341A5190E81}" srcOrd="0" destOrd="0" presId="urn:microsoft.com/office/officeart/2005/8/layout/vList4"/>
    <dgm:cxn modelId="{7FE42CD9-68A0-434E-A526-8074A106FE6A}" type="presParOf" srcId="{4071B760-B127-4917-835B-A444D348EE11}" destId="{B0A0D862-623F-419C-A6D0-D79209969EB1}" srcOrd="1" destOrd="0" presId="urn:microsoft.com/office/officeart/2005/8/layout/vList4"/>
    <dgm:cxn modelId="{D1EC0587-FC22-456F-921B-696AFE2D6785}" type="presParOf" srcId="{4071B760-B127-4917-835B-A444D348EE11}" destId="{C20AB88C-2222-4D87-B2D1-CC8648F146A7}" srcOrd="2" destOrd="0" presId="urn:microsoft.com/office/officeart/2005/8/layout/vList4"/>
    <dgm:cxn modelId="{10B0ACBB-912C-4C9E-B928-EA5A217BD221}" type="presParOf" srcId="{B16AE45D-B291-413F-8D48-4156508CE9B5}" destId="{F6F7544D-906F-4169-9D78-70BF8591708F}" srcOrd="5" destOrd="0" presId="urn:microsoft.com/office/officeart/2005/8/layout/vList4"/>
    <dgm:cxn modelId="{A497C736-6813-45AF-86E7-A036FAC15E36}" type="presParOf" srcId="{B16AE45D-B291-413F-8D48-4156508CE9B5}" destId="{9FCB236D-C37C-43DE-8693-439E73909DF5}" srcOrd="6" destOrd="0" presId="urn:microsoft.com/office/officeart/2005/8/layout/vList4"/>
    <dgm:cxn modelId="{80352295-7FEF-4440-A531-7443C50273F2}" type="presParOf" srcId="{9FCB236D-C37C-43DE-8693-439E73909DF5}" destId="{6C2F8662-0054-4B5E-B82A-D248BEE30E84}" srcOrd="0" destOrd="0" presId="urn:microsoft.com/office/officeart/2005/8/layout/vList4"/>
    <dgm:cxn modelId="{9784AFED-7778-4044-876F-FFD409513F78}" type="presParOf" srcId="{9FCB236D-C37C-43DE-8693-439E73909DF5}" destId="{DD5A1D39-CD73-4402-A103-975152CF81C1}" srcOrd="1" destOrd="0" presId="urn:microsoft.com/office/officeart/2005/8/layout/vList4"/>
    <dgm:cxn modelId="{40897D11-E222-4D0B-8ACE-627FF944556E}" type="presParOf" srcId="{9FCB236D-C37C-43DE-8693-439E73909DF5}" destId="{CB8965BD-DF24-4791-821C-B39D26C94C35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7F0CD6-AB41-4D73-8626-C2714A0BAD49}">
      <dsp:nvSpPr>
        <dsp:cNvPr id="0" name=""/>
        <dsp:cNvSpPr/>
      </dsp:nvSpPr>
      <dsp:spPr>
        <a:xfrm>
          <a:off x="-5310416" y="-813271"/>
          <a:ext cx="6323468" cy="6323468"/>
        </a:xfrm>
        <a:prstGeom prst="blockArc">
          <a:avLst>
            <a:gd name="adj1" fmla="val 18900000"/>
            <a:gd name="adj2" fmla="val 2700000"/>
            <a:gd name="adj3" fmla="val 342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05E452-F35A-4920-A515-3C6A06455EC9}">
      <dsp:nvSpPr>
        <dsp:cNvPr id="0" name=""/>
        <dsp:cNvSpPr/>
      </dsp:nvSpPr>
      <dsp:spPr>
        <a:xfrm>
          <a:off x="530387" y="361099"/>
          <a:ext cx="6819388" cy="72257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3544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MỤC TIÊU 1</a:t>
          </a:r>
        </a:p>
      </dsp:txBody>
      <dsp:txXfrm>
        <a:off x="530387" y="361099"/>
        <a:ext cx="6819388" cy="722575"/>
      </dsp:txXfrm>
    </dsp:sp>
    <dsp:sp modelId="{B8BBE28B-FED5-4726-8F19-7E3359109C89}">
      <dsp:nvSpPr>
        <dsp:cNvPr id="0" name=""/>
        <dsp:cNvSpPr/>
      </dsp:nvSpPr>
      <dsp:spPr>
        <a:xfrm>
          <a:off x="78777" y="270777"/>
          <a:ext cx="903218" cy="90321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5B360B-F072-4CA5-948A-00F286B01F65}">
      <dsp:nvSpPr>
        <dsp:cNvPr id="0" name=""/>
        <dsp:cNvSpPr/>
      </dsp:nvSpPr>
      <dsp:spPr>
        <a:xfrm>
          <a:off x="944656" y="1445150"/>
          <a:ext cx="6405119" cy="72257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3544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MỤC TIÊU 2</a:t>
          </a:r>
        </a:p>
      </dsp:txBody>
      <dsp:txXfrm>
        <a:off x="944656" y="1445150"/>
        <a:ext cx="6405119" cy="722575"/>
      </dsp:txXfrm>
    </dsp:sp>
    <dsp:sp modelId="{E4622073-4857-48E2-8364-9829D1168ECE}">
      <dsp:nvSpPr>
        <dsp:cNvPr id="0" name=""/>
        <dsp:cNvSpPr/>
      </dsp:nvSpPr>
      <dsp:spPr>
        <a:xfrm>
          <a:off x="493046" y="1354828"/>
          <a:ext cx="903218" cy="90321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8A2E13-6933-4C7A-94CB-65FE862B4439}">
      <dsp:nvSpPr>
        <dsp:cNvPr id="0" name=""/>
        <dsp:cNvSpPr/>
      </dsp:nvSpPr>
      <dsp:spPr>
        <a:xfrm>
          <a:off x="944656" y="2529200"/>
          <a:ext cx="6405119" cy="72257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3544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MỤC TIÊU 3</a:t>
          </a:r>
        </a:p>
      </dsp:txBody>
      <dsp:txXfrm>
        <a:off x="944656" y="2529200"/>
        <a:ext cx="6405119" cy="722575"/>
      </dsp:txXfrm>
    </dsp:sp>
    <dsp:sp modelId="{487EAD2C-E46E-4597-82D9-A45A5457B9C0}">
      <dsp:nvSpPr>
        <dsp:cNvPr id="0" name=""/>
        <dsp:cNvSpPr/>
      </dsp:nvSpPr>
      <dsp:spPr>
        <a:xfrm>
          <a:off x="493046" y="2438878"/>
          <a:ext cx="903218" cy="90321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4DA0D6-B371-4ADD-8275-AA5ACB7F68BD}">
      <dsp:nvSpPr>
        <dsp:cNvPr id="0" name=""/>
        <dsp:cNvSpPr/>
      </dsp:nvSpPr>
      <dsp:spPr>
        <a:xfrm>
          <a:off x="530387" y="3613251"/>
          <a:ext cx="6819388" cy="72257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3544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MỤC TIÊU 4</a:t>
          </a:r>
        </a:p>
      </dsp:txBody>
      <dsp:txXfrm>
        <a:off x="530387" y="3613251"/>
        <a:ext cx="6819388" cy="722575"/>
      </dsp:txXfrm>
    </dsp:sp>
    <dsp:sp modelId="{56E2000B-D446-455D-B01B-CB305E315F94}">
      <dsp:nvSpPr>
        <dsp:cNvPr id="0" name=""/>
        <dsp:cNvSpPr/>
      </dsp:nvSpPr>
      <dsp:spPr>
        <a:xfrm>
          <a:off x="78777" y="3522929"/>
          <a:ext cx="903218" cy="90321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40860F-0639-4455-9D61-EF02EF3C0A19}">
      <dsp:nvSpPr>
        <dsp:cNvPr id="0" name=""/>
        <dsp:cNvSpPr/>
      </dsp:nvSpPr>
      <dsp:spPr>
        <a:xfrm rot="5400000">
          <a:off x="-146865" y="149082"/>
          <a:ext cx="979105" cy="685373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/>
            <a:t>1</a:t>
          </a:r>
        </a:p>
      </dsp:txBody>
      <dsp:txXfrm rot="-5400000">
        <a:off x="2" y="344903"/>
        <a:ext cx="685373" cy="293732"/>
      </dsp:txXfrm>
    </dsp:sp>
    <dsp:sp modelId="{C292F6CF-8146-4DE2-A712-3CBEE0ECFC58}">
      <dsp:nvSpPr>
        <dsp:cNvPr id="0" name=""/>
        <dsp:cNvSpPr/>
      </dsp:nvSpPr>
      <dsp:spPr>
        <a:xfrm rot="5400000">
          <a:off x="3355678" y="-2655614"/>
          <a:ext cx="636753" cy="597736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3400" kern="1200"/>
            <a:t>Nội dung 1</a:t>
          </a:r>
        </a:p>
      </dsp:txBody>
      <dsp:txXfrm rot="-5400000">
        <a:off x="685373" y="45775"/>
        <a:ext cx="5946279" cy="574585"/>
      </dsp:txXfrm>
    </dsp:sp>
    <dsp:sp modelId="{B15EE4BE-4366-4ED1-8E3C-53EFF016FFE7}">
      <dsp:nvSpPr>
        <dsp:cNvPr id="0" name=""/>
        <dsp:cNvSpPr/>
      </dsp:nvSpPr>
      <dsp:spPr>
        <a:xfrm rot="5400000">
          <a:off x="-146865" y="1009685"/>
          <a:ext cx="979105" cy="685373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/>
            <a:t>2</a:t>
          </a:r>
        </a:p>
      </dsp:txBody>
      <dsp:txXfrm rot="-5400000">
        <a:off x="2" y="1205506"/>
        <a:ext cx="685373" cy="293732"/>
      </dsp:txXfrm>
    </dsp:sp>
    <dsp:sp modelId="{9C0E2567-F65F-4F39-92AE-F9CF767DEAF8}">
      <dsp:nvSpPr>
        <dsp:cNvPr id="0" name=""/>
        <dsp:cNvSpPr/>
      </dsp:nvSpPr>
      <dsp:spPr>
        <a:xfrm rot="5400000">
          <a:off x="3355846" y="-1807652"/>
          <a:ext cx="636418" cy="597736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3400" kern="1200"/>
            <a:t>Nội dung 2</a:t>
          </a:r>
        </a:p>
      </dsp:txBody>
      <dsp:txXfrm rot="-5400000">
        <a:off x="685374" y="893887"/>
        <a:ext cx="5946296" cy="574284"/>
      </dsp:txXfrm>
    </dsp:sp>
    <dsp:sp modelId="{31470299-C274-4FFB-9B49-7BFFB467D603}">
      <dsp:nvSpPr>
        <dsp:cNvPr id="0" name=""/>
        <dsp:cNvSpPr/>
      </dsp:nvSpPr>
      <dsp:spPr>
        <a:xfrm rot="5400000">
          <a:off x="-146865" y="1870288"/>
          <a:ext cx="979105" cy="685373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/>
            <a:t>3</a:t>
          </a:r>
        </a:p>
      </dsp:txBody>
      <dsp:txXfrm rot="-5400000">
        <a:off x="2" y="2066109"/>
        <a:ext cx="685373" cy="293732"/>
      </dsp:txXfrm>
    </dsp:sp>
    <dsp:sp modelId="{D6E3C408-F745-4476-AE48-996E704C737F}">
      <dsp:nvSpPr>
        <dsp:cNvPr id="0" name=""/>
        <dsp:cNvSpPr/>
      </dsp:nvSpPr>
      <dsp:spPr>
        <a:xfrm rot="5400000">
          <a:off x="3355846" y="-947050"/>
          <a:ext cx="636418" cy="597736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3400" kern="1200"/>
            <a:t>Nội dung 3</a:t>
          </a:r>
        </a:p>
      </dsp:txBody>
      <dsp:txXfrm rot="-5400000">
        <a:off x="685374" y="1754489"/>
        <a:ext cx="5946296" cy="574284"/>
      </dsp:txXfrm>
    </dsp:sp>
    <dsp:sp modelId="{73F34462-AF5B-4160-88EF-D0D217035518}">
      <dsp:nvSpPr>
        <dsp:cNvPr id="0" name=""/>
        <dsp:cNvSpPr/>
      </dsp:nvSpPr>
      <dsp:spPr>
        <a:xfrm rot="5400000">
          <a:off x="-146865" y="2730890"/>
          <a:ext cx="979105" cy="685373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/>
            <a:t>4</a:t>
          </a:r>
        </a:p>
      </dsp:txBody>
      <dsp:txXfrm rot="-5400000">
        <a:off x="2" y="2926711"/>
        <a:ext cx="685373" cy="293732"/>
      </dsp:txXfrm>
    </dsp:sp>
    <dsp:sp modelId="{04F2F1E0-C21D-4EBC-AA1F-0EB75B3B4073}">
      <dsp:nvSpPr>
        <dsp:cNvPr id="0" name=""/>
        <dsp:cNvSpPr/>
      </dsp:nvSpPr>
      <dsp:spPr>
        <a:xfrm rot="5400000">
          <a:off x="3355846" y="-86447"/>
          <a:ext cx="636418" cy="597736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3400" kern="1200"/>
            <a:t>Nội dung 4</a:t>
          </a:r>
        </a:p>
      </dsp:txBody>
      <dsp:txXfrm rot="-5400000">
        <a:off x="685374" y="2615092"/>
        <a:ext cx="5946296" cy="574284"/>
      </dsp:txXfrm>
    </dsp:sp>
    <dsp:sp modelId="{0054DEC5-C1EC-4A9A-A3E8-CAF5B289968D}">
      <dsp:nvSpPr>
        <dsp:cNvPr id="0" name=""/>
        <dsp:cNvSpPr/>
      </dsp:nvSpPr>
      <dsp:spPr>
        <a:xfrm rot="5400000">
          <a:off x="-146865" y="3591493"/>
          <a:ext cx="979105" cy="685373"/>
        </a:xfrm>
        <a:prstGeom prst="chevr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/>
            <a:t>5</a:t>
          </a:r>
        </a:p>
      </dsp:txBody>
      <dsp:txXfrm rot="-5400000">
        <a:off x="2" y="3787314"/>
        <a:ext cx="685373" cy="293732"/>
      </dsp:txXfrm>
    </dsp:sp>
    <dsp:sp modelId="{AFE8CB15-EA54-463D-B77C-9F6811FA0EC2}">
      <dsp:nvSpPr>
        <dsp:cNvPr id="0" name=""/>
        <dsp:cNvSpPr/>
      </dsp:nvSpPr>
      <dsp:spPr>
        <a:xfrm rot="5400000">
          <a:off x="3355846" y="774155"/>
          <a:ext cx="636418" cy="597736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3400" kern="1200"/>
            <a:t>Nội dung 5</a:t>
          </a:r>
        </a:p>
      </dsp:txBody>
      <dsp:txXfrm rot="-5400000">
        <a:off x="685374" y="3475695"/>
        <a:ext cx="5946296" cy="57428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5D5105-F11A-4640-8C3D-D88E9D0DFD6C}">
      <dsp:nvSpPr>
        <dsp:cNvPr id="0" name=""/>
        <dsp:cNvSpPr/>
      </dsp:nvSpPr>
      <dsp:spPr>
        <a:xfrm>
          <a:off x="0" y="12147"/>
          <a:ext cx="7570597" cy="5372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/>
            <a:t>………………..</a:t>
          </a:r>
        </a:p>
      </dsp:txBody>
      <dsp:txXfrm>
        <a:off x="26228" y="38375"/>
        <a:ext cx="7518141" cy="484818"/>
      </dsp:txXfrm>
    </dsp:sp>
    <dsp:sp modelId="{E4D004E2-4962-4AA3-A6B9-4079EF2A4049}">
      <dsp:nvSpPr>
        <dsp:cNvPr id="0" name=""/>
        <dsp:cNvSpPr/>
      </dsp:nvSpPr>
      <dsp:spPr>
        <a:xfrm>
          <a:off x="0" y="549421"/>
          <a:ext cx="7570597" cy="9770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0366" tIns="20320" rIns="113792" bIns="2032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/>
            <a:t>………………..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/>
            <a:t>…………………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/>
            <a:t>……………….</a:t>
          </a:r>
        </a:p>
      </dsp:txBody>
      <dsp:txXfrm>
        <a:off x="0" y="549421"/>
        <a:ext cx="7570597" cy="977040"/>
      </dsp:txXfrm>
    </dsp:sp>
    <dsp:sp modelId="{6B144D7D-3F89-41E7-BC54-F1339CF72B63}">
      <dsp:nvSpPr>
        <dsp:cNvPr id="0" name=""/>
        <dsp:cNvSpPr/>
      </dsp:nvSpPr>
      <dsp:spPr>
        <a:xfrm>
          <a:off x="0" y="1526461"/>
          <a:ext cx="7570597" cy="5372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/>
            <a:t>………………..</a:t>
          </a:r>
        </a:p>
      </dsp:txBody>
      <dsp:txXfrm>
        <a:off x="26228" y="1552689"/>
        <a:ext cx="7518141" cy="484818"/>
      </dsp:txXfrm>
    </dsp:sp>
    <dsp:sp modelId="{F286B7B6-CDA8-4344-919F-4D59411C8931}">
      <dsp:nvSpPr>
        <dsp:cNvPr id="0" name=""/>
        <dsp:cNvSpPr/>
      </dsp:nvSpPr>
      <dsp:spPr>
        <a:xfrm>
          <a:off x="0" y="2063736"/>
          <a:ext cx="7570597" cy="9770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0366" tIns="20320" rIns="113792" bIns="2032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/>
            <a:t>…………………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/>
            <a:t>…………………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/>
            <a:t>…………………….</a:t>
          </a:r>
        </a:p>
      </dsp:txBody>
      <dsp:txXfrm>
        <a:off x="0" y="2063736"/>
        <a:ext cx="7570597" cy="977040"/>
      </dsp:txXfrm>
    </dsp:sp>
    <dsp:sp modelId="{C69AF0E0-C70F-4C65-8CE2-FA6D51F51B6A}">
      <dsp:nvSpPr>
        <dsp:cNvPr id="0" name=""/>
        <dsp:cNvSpPr/>
      </dsp:nvSpPr>
      <dsp:spPr>
        <a:xfrm>
          <a:off x="0" y="3040776"/>
          <a:ext cx="7570597" cy="5372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/>
            <a:t>………………..</a:t>
          </a:r>
        </a:p>
      </dsp:txBody>
      <dsp:txXfrm>
        <a:off x="26228" y="3067004"/>
        <a:ext cx="7518141" cy="484818"/>
      </dsp:txXfrm>
    </dsp:sp>
    <dsp:sp modelId="{C3D00648-2E6D-4BCB-8C10-7BE16ADD1CC1}">
      <dsp:nvSpPr>
        <dsp:cNvPr id="0" name=""/>
        <dsp:cNvSpPr/>
      </dsp:nvSpPr>
      <dsp:spPr>
        <a:xfrm>
          <a:off x="0" y="3578050"/>
          <a:ext cx="7570597" cy="9770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0366" tIns="20320" rIns="113792" bIns="2032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/>
            <a:t>…………………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/>
            <a:t>………………..</a:t>
          </a:r>
        </a:p>
      </dsp:txBody>
      <dsp:txXfrm>
        <a:off x="0" y="3578050"/>
        <a:ext cx="7570597" cy="97704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4A5459-7B4F-4F74-AF8B-CAFF81B87598}">
      <dsp:nvSpPr>
        <dsp:cNvPr id="0" name=""/>
        <dsp:cNvSpPr/>
      </dsp:nvSpPr>
      <dsp:spPr>
        <a:xfrm>
          <a:off x="1614189" y="509713"/>
          <a:ext cx="1953220" cy="97661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……………</a:t>
          </a:r>
        </a:p>
      </dsp:txBody>
      <dsp:txXfrm>
        <a:off x="1642793" y="538317"/>
        <a:ext cx="1896012" cy="919402"/>
      </dsp:txXfrm>
    </dsp:sp>
    <dsp:sp modelId="{ED0F53F4-3F90-4E29-9267-08117B69217A}">
      <dsp:nvSpPr>
        <dsp:cNvPr id="0" name=""/>
        <dsp:cNvSpPr/>
      </dsp:nvSpPr>
      <dsp:spPr>
        <a:xfrm rot="3600000">
          <a:off x="2887973" y="2224630"/>
          <a:ext cx="1019369" cy="341813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kern="1200"/>
        </a:p>
      </dsp:txBody>
      <dsp:txXfrm>
        <a:off x="2990517" y="2292993"/>
        <a:ext cx="814281" cy="205087"/>
      </dsp:txXfrm>
    </dsp:sp>
    <dsp:sp modelId="{1FBF1070-0B6F-4B7A-94FB-B8B24262E743}">
      <dsp:nvSpPr>
        <dsp:cNvPr id="0" name=""/>
        <dsp:cNvSpPr/>
      </dsp:nvSpPr>
      <dsp:spPr>
        <a:xfrm>
          <a:off x="3227905" y="3304751"/>
          <a:ext cx="1953220" cy="97661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600" b="0" kern="1200"/>
            <a:t>...................</a:t>
          </a:r>
          <a:endParaRPr lang="en-US" sz="1600" b="0" kern="1200"/>
        </a:p>
      </dsp:txBody>
      <dsp:txXfrm>
        <a:off x="3256509" y="3333355"/>
        <a:ext cx="1896012" cy="919402"/>
      </dsp:txXfrm>
    </dsp:sp>
    <dsp:sp modelId="{D09787AC-AD1D-437C-AE03-4DFC3CE95BAE}">
      <dsp:nvSpPr>
        <dsp:cNvPr id="0" name=""/>
        <dsp:cNvSpPr/>
      </dsp:nvSpPr>
      <dsp:spPr>
        <a:xfrm rot="10800000">
          <a:off x="2081115" y="3622149"/>
          <a:ext cx="1019369" cy="341813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kern="1200"/>
        </a:p>
      </dsp:txBody>
      <dsp:txXfrm rot="10800000">
        <a:off x="2183659" y="3690512"/>
        <a:ext cx="814281" cy="205087"/>
      </dsp:txXfrm>
    </dsp:sp>
    <dsp:sp modelId="{B297A4DE-C696-4C36-9466-23A1562635FB}">
      <dsp:nvSpPr>
        <dsp:cNvPr id="0" name=""/>
        <dsp:cNvSpPr/>
      </dsp:nvSpPr>
      <dsp:spPr>
        <a:xfrm>
          <a:off x="473" y="3304751"/>
          <a:ext cx="1953220" cy="9766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/>
            <a:t>……………..</a:t>
          </a:r>
          <a:endParaRPr lang="en-US" sz="1600" b="0" kern="1200"/>
        </a:p>
      </dsp:txBody>
      <dsp:txXfrm>
        <a:off x="29077" y="3333355"/>
        <a:ext cx="1896012" cy="919402"/>
      </dsp:txXfrm>
    </dsp:sp>
    <dsp:sp modelId="{4C3FF954-6E4E-4372-99F4-154EBA8278A1}">
      <dsp:nvSpPr>
        <dsp:cNvPr id="0" name=""/>
        <dsp:cNvSpPr/>
      </dsp:nvSpPr>
      <dsp:spPr>
        <a:xfrm rot="18000000">
          <a:off x="1274257" y="2224630"/>
          <a:ext cx="1019369" cy="341813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kern="1200"/>
        </a:p>
      </dsp:txBody>
      <dsp:txXfrm>
        <a:off x="1376801" y="2292993"/>
        <a:ext cx="814281" cy="20508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E4B781-9D17-4D0F-A2F6-751855A04926}">
      <dsp:nvSpPr>
        <dsp:cNvPr id="0" name=""/>
        <dsp:cNvSpPr/>
      </dsp:nvSpPr>
      <dsp:spPr>
        <a:xfrm>
          <a:off x="0" y="0"/>
          <a:ext cx="6171375" cy="1091668"/>
        </a:xfrm>
        <a:prstGeom prst="roundRect">
          <a:avLst>
            <a:gd name="adj" fmla="val 10000"/>
          </a:avLst>
        </a:prstGeom>
        <a:solidFill>
          <a:schemeClr val="bg1">
            <a:alpha val="9000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110000"/>
            </a:lnSpc>
            <a:spcBef>
              <a:spcPts val="600"/>
            </a:spcBef>
            <a:spcAft>
              <a:spcPts val="600"/>
            </a:spcAft>
            <a:buNone/>
          </a:pPr>
          <a:r>
            <a:rPr lang="en-US" sz="1600" kern="1200"/>
            <a:t>………….</a:t>
          </a:r>
        </a:p>
      </dsp:txBody>
      <dsp:txXfrm>
        <a:off x="1343441" y="0"/>
        <a:ext cx="4827933" cy="1091668"/>
      </dsp:txXfrm>
    </dsp:sp>
    <dsp:sp modelId="{1150F882-4CC2-49F2-A436-9831C68C43E2}">
      <dsp:nvSpPr>
        <dsp:cNvPr id="0" name=""/>
        <dsp:cNvSpPr/>
      </dsp:nvSpPr>
      <dsp:spPr>
        <a:xfrm>
          <a:off x="109166" y="109166"/>
          <a:ext cx="1234275" cy="873334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7019" r="7019"/>
          </a:stretch>
        </a:blip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364C9C-7AAC-4580-981D-4CDAE243C13C}">
      <dsp:nvSpPr>
        <dsp:cNvPr id="0" name=""/>
        <dsp:cNvSpPr/>
      </dsp:nvSpPr>
      <dsp:spPr>
        <a:xfrm>
          <a:off x="0" y="1200835"/>
          <a:ext cx="6171375" cy="1091668"/>
        </a:xfrm>
        <a:prstGeom prst="roundRect">
          <a:avLst>
            <a:gd name="adj" fmla="val 10000"/>
          </a:avLst>
        </a:prstGeom>
        <a:solidFill>
          <a:schemeClr val="bg1">
            <a:alpha val="9000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110000"/>
            </a:lnSpc>
            <a:spcBef>
              <a:spcPts val="600"/>
            </a:spcBef>
            <a:spcAft>
              <a:spcPts val="600"/>
            </a:spcAft>
            <a:buNone/>
          </a:pPr>
          <a:r>
            <a:rPr lang="en-US" sz="1600" kern="1200"/>
            <a:t>…………….</a:t>
          </a:r>
          <a:endParaRPr lang="en-US" sz="1600" kern="1200">
            <a:solidFill>
              <a:schemeClr val="tx1"/>
            </a:solidFill>
          </a:endParaRPr>
        </a:p>
      </dsp:txBody>
      <dsp:txXfrm>
        <a:off x="1343441" y="1200835"/>
        <a:ext cx="4827933" cy="1091668"/>
      </dsp:txXfrm>
    </dsp:sp>
    <dsp:sp modelId="{9B03E2E4-F7BB-4532-9C79-3766C9BE1BEC}">
      <dsp:nvSpPr>
        <dsp:cNvPr id="0" name=""/>
        <dsp:cNvSpPr/>
      </dsp:nvSpPr>
      <dsp:spPr>
        <a:xfrm>
          <a:off x="109166" y="1310002"/>
          <a:ext cx="1234275" cy="873334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7019" r="7019"/>
          </a:stretch>
        </a:blip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697734-E2C7-4FB8-BBCE-1341A5190E81}">
      <dsp:nvSpPr>
        <dsp:cNvPr id="0" name=""/>
        <dsp:cNvSpPr/>
      </dsp:nvSpPr>
      <dsp:spPr>
        <a:xfrm>
          <a:off x="0" y="2401670"/>
          <a:ext cx="6171375" cy="1091668"/>
        </a:xfrm>
        <a:prstGeom prst="roundRect">
          <a:avLst>
            <a:gd name="adj" fmla="val 10000"/>
          </a:avLst>
        </a:prstGeom>
        <a:solidFill>
          <a:schemeClr val="bg1">
            <a:alpha val="9000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110000"/>
            </a:lnSpc>
            <a:spcBef>
              <a:spcPts val="600"/>
            </a:spcBef>
            <a:spcAft>
              <a:spcPts val="600"/>
            </a:spcAft>
            <a:buNone/>
          </a:pPr>
          <a:r>
            <a:rPr lang="en-US" sz="1600" kern="1200"/>
            <a:t>……………….</a:t>
          </a:r>
          <a:endParaRPr lang="en-US" sz="1600" kern="1200">
            <a:solidFill>
              <a:schemeClr val="tx1"/>
            </a:solidFill>
          </a:endParaRPr>
        </a:p>
      </dsp:txBody>
      <dsp:txXfrm>
        <a:off x="1343441" y="2401670"/>
        <a:ext cx="4827933" cy="1091668"/>
      </dsp:txXfrm>
    </dsp:sp>
    <dsp:sp modelId="{B0A0D862-623F-419C-A6D0-D79209969EB1}">
      <dsp:nvSpPr>
        <dsp:cNvPr id="0" name=""/>
        <dsp:cNvSpPr/>
      </dsp:nvSpPr>
      <dsp:spPr>
        <a:xfrm>
          <a:off x="109166" y="2510837"/>
          <a:ext cx="1234275" cy="873334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7019" r="7019"/>
          </a:stretch>
        </a:blip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2F8662-0054-4B5E-B82A-D248BEE30E84}">
      <dsp:nvSpPr>
        <dsp:cNvPr id="0" name=""/>
        <dsp:cNvSpPr/>
      </dsp:nvSpPr>
      <dsp:spPr>
        <a:xfrm>
          <a:off x="0" y="3602505"/>
          <a:ext cx="6171375" cy="1091668"/>
        </a:xfrm>
        <a:prstGeom prst="roundRect">
          <a:avLst>
            <a:gd name="adj" fmla="val 10000"/>
          </a:avLst>
        </a:prstGeom>
        <a:solidFill>
          <a:schemeClr val="bg1">
            <a:alpha val="9000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110000"/>
            </a:lnSpc>
            <a:spcBef>
              <a:spcPts val="600"/>
            </a:spcBef>
            <a:spcAft>
              <a:spcPts val="600"/>
            </a:spcAft>
            <a:buNone/>
          </a:pPr>
          <a:r>
            <a:rPr lang="en-US" sz="1600" kern="1200"/>
            <a:t>…………………….</a:t>
          </a:r>
          <a:endParaRPr lang="en-US" sz="1600" kern="1200">
            <a:solidFill>
              <a:schemeClr val="tx1"/>
            </a:solidFill>
          </a:endParaRPr>
        </a:p>
      </dsp:txBody>
      <dsp:txXfrm>
        <a:off x="1343441" y="3602505"/>
        <a:ext cx="4827933" cy="1091668"/>
      </dsp:txXfrm>
    </dsp:sp>
    <dsp:sp modelId="{DD5A1D39-CD73-4402-A103-975152CF81C1}">
      <dsp:nvSpPr>
        <dsp:cNvPr id="0" name=""/>
        <dsp:cNvSpPr/>
      </dsp:nvSpPr>
      <dsp:spPr>
        <a:xfrm>
          <a:off x="109166" y="3711672"/>
          <a:ext cx="1234275" cy="873334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l="7019" r="7019"/>
          </a:stretch>
        </a:blip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1935C3-6ADD-4C83-904B-F43A30041EE7}" type="datetimeFigureOut">
              <a:rPr lang="en-US" smtClean="0"/>
              <a:t>29-Aug-25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12B52A-579E-4F81-88C7-DB50A5CE81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501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Có</a:t>
            </a:r>
            <a:r>
              <a:rPr lang="en-US" baseline="0"/>
              <a:t> thể thay đổi hình nền phù hợp với nội dung khóa học</a:t>
            </a:r>
          </a:p>
          <a:p>
            <a:r>
              <a:rPr lang="en-US" baseline="0"/>
              <a:t>Có thể bỏ phần “Đối tượng học viên” nếu đối tượng khá chung chung. Ví dụ: CBNV hoặc CBNV toàn hàng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12B52A-579E-4F81-88C7-DB50A5CE815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8616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9AD8A-769B-46B3-B533-47779FBBAA7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1303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Có</a:t>
            </a:r>
            <a:r>
              <a:rPr lang="en-US" baseline="0"/>
              <a:t> thể sử dụng các hình ảnh khác cũng có ý nghĩa về mục tiêu thay cho hình ảnh bên trái</a:t>
            </a:r>
          </a:p>
          <a:p>
            <a:r>
              <a:rPr lang="en-US" baseline="0"/>
              <a:t>Chỉ nên có 3-5 mục tiêu.</a:t>
            </a:r>
          </a:p>
          <a:p>
            <a:r>
              <a:rPr lang="en-US" baseline="0"/>
              <a:t>Ví dụ: </a:t>
            </a:r>
          </a:p>
          <a:p>
            <a:pPr marL="171450" indent="-171450">
              <a:buFontTx/>
              <a:buChar char="-"/>
            </a:pPr>
            <a:r>
              <a:rPr lang="en-US" baseline="0"/>
              <a:t>Hiểu rõ quy trình bán hàng</a:t>
            </a:r>
          </a:p>
          <a:p>
            <a:pPr marL="171450" indent="-171450">
              <a:buFontTx/>
              <a:buChar char="-"/>
            </a:pPr>
            <a:r>
              <a:rPr lang="en-US" baseline="0"/>
              <a:t>Sử dụng thành thạo các kỹ thuật bán hàng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12B52A-579E-4F81-88C7-DB50A5CE815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2158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Có</a:t>
            </a:r>
            <a:r>
              <a:rPr lang="en-US" baseline="0"/>
              <a:t> thể thay đổi hình ảnh bên trái để phù hợp với nội dung khóa học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12B52A-579E-4F81-88C7-DB50A5CE815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9722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Có</a:t>
            </a:r>
            <a:r>
              <a:rPr lang="en-US" baseline="0"/>
              <a:t> thể thay đổi nội dung và hình thức tuy nhiên cần lưu ý các slide phải bám sát outline đã nêu trong phần Nội dung khóa học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12B52A-579E-4F81-88C7-DB50A5CE815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6899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Có</a:t>
            </a:r>
            <a:r>
              <a:rPr lang="en-US" baseline="0"/>
              <a:t> thể thay đổi nội dung và hình thức tuy nhiên cần lưu ý các slide phải bám sát outline đã nêu trong phần Nội dung khóa học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12B52A-579E-4F81-88C7-DB50A5CE815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2618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Có</a:t>
            </a:r>
            <a:r>
              <a:rPr lang="en-US" baseline="0"/>
              <a:t> thể thay đổi nội dung và hình thức tuy nhiên cần lưu ý các slide phải bám sát outline đã nêu trong phần Nội dung khóa học</a:t>
            </a:r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12B52A-579E-4F81-88C7-DB50A5CE815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1938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Sử</a:t>
            </a:r>
            <a:r>
              <a:rPr lang="en-US" baseline="0"/>
              <a:t> dụng linh hoạt với các hình thức sau:</a:t>
            </a:r>
          </a:p>
          <a:p>
            <a:pPr marL="171450" indent="-171450">
              <a:buFontTx/>
              <a:buChar char="-"/>
            </a:pPr>
            <a:r>
              <a:rPr lang="en-US" baseline="0"/>
              <a:t>Tóm tắt nội dung đưa vào slide</a:t>
            </a:r>
          </a:p>
          <a:p>
            <a:pPr marL="171450" indent="-171450">
              <a:buFontTx/>
              <a:buChar char="-"/>
            </a:pPr>
            <a:r>
              <a:rPr lang="en-US" baseline="0"/>
              <a:t>GV tóm tắt trực tiếp mà không đưa nội dung vào slide</a:t>
            </a:r>
          </a:p>
          <a:p>
            <a:pPr marL="171450" indent="-171450">
              <a:buFontTx/>
              <a:buChar char="-"/>
            </a:pPr>
            <a:r>
              <a:rPr lang="en-US" baseline="0"/>
              <a:t>GV có thể để học viên tự tóm tắt với gợi ý từ GV theo cá nhân hoặc theo nhóm.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12B52A-579E-4F81-88C7-DB50A5CE815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6278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12B52A-579E-4F81-88C7-DB50A5CE815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274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DF1DA9-2736-443E-975E-2557062CC7F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1" y="2118167"/>
            <a:ext cx="9144000" cy="1391796"/>
          </a:xfrm>
        </p:spPr>
        <p:txBody>
          <a:bodyPr anchor="ctr"/>
          <a:lstStyle>
            <a:lvl1pPr algn="ctr">
              <a:defRPr sz="6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C06C73-0242-404F-8706-EB0DA22D339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1" y="3602041"/>
            <a:ext cx="9144000" cy="57642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01" indent="0" algn="ctr">
              <a:buNone/>
              <a:defRPr sz="2700"/>
            </a:lvl2pPr>
            <a:lvl3pPr marL="1219003" indent="0" algn="ctr">
              <a:buNone/>
              <a:defRPr sz="2400"/>
            </a:lvl3pPr>
            <a:lvl4pPr marL="1828504" indent="0" algn="ctr">
              <a:buNone/>
              <a:defRPr sz="2100"/>
            </a:lvl4pPr>
            <a:lvl5pPr marL="2438006" indent="0" algn="ctr">
              <a:buNone/>
              <a:defRPr sz="2100"/>
            </a:lvl5pPr>
            <a:lvl6pPr marL="3047508" indent="0" algn="ctr">
              <a:buNone/>
              <a:defRPr sz="2100"/>
            </a:lvl6pPr>
            <a:lvl7pPr marL="3657009" indent="0" algn="ctr">
              <a:buNone/>
              <a:defRPr sz="2100"/>
            </a:lvl7pPr>
            <a:lvl8pPr marL="4266510" indent="0" algn="ctr">
              <a:buNone/>
              <a:defRPr sz="2100"/>
            </a:lvl8pPr>
            <a:lvl9pPr marL="4876013" indent="0" algn="ctr">
              <a:buNone/>
              <a:defRPr sz="21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03392D-7A7B-48B1-9341-F41338459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9D588A-B786-4020-A046-2F6C1AFE8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CA8F16-0A26-4762-87C6-741EC44F8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3"/>
            <a:ext cx="2743201" cy="365125"/>
          </a:xfrm>
          <a:prstGeom prst="rect">
            <a:avLst/>
          </a:prstGeom>
        </p:spPr>
        <p:txBody>
          <a:bodyPr/>
          <a:lstStyle/>
          <a:p>
            <a:fld id="{67F3DA62-D460-42EA-B8AC-75BF070DAD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626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3531E-0F8B-43BE-8663-2EBB96B0C7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7A6E41A-E0A0-457F-9035-C47569A6E6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9" y="987429"/>
            <a:ext cx="6172200" cy="4873625"/>
          </a:xfrm>
        </p:spPr>
        <p:txBody>
          <a:bodyPr/>
          <a:lstStyle>
            <a:lvl1pPr marL="0" indent="0">
              <a:buNone/>
              <a:defRPr sz="4300"/>
            </a:lvl1pPr>
            <a:lvl2pPr marL="609501" indent="0">
              <a:buNone/>
              <a:defRPr sz="3700"/>
            </a:lvl2pPr>
            <a:lvl3pPr marL="1219003" indent="0">
              <a:buNone/>
              <a:defRPr sz="3200"/>
            </a:lvl3pPr>
            <a:lvl4pPr marL="1828504" indent="0">
              <a:buNone/>
              <a:defRPr sz="2700"/>
            </a:lvl4pPr>
            <a:lvl5pPr marL="2438006" indent="0">
              <a:buNone/>
              <a:defRPr sz="2700"/>
            </a:lvl5pPr>
            <a:lvl6pPr marL="3047508" indent="0">
              <a:buNone/>
              <a:defRPr sz="2700"/>
            </a:lvl6pPr>
            <a:lvl7pPr marL="3657009" indent="0">
              <a:buNone/>
              <a:defRPr sz="2700"/>
            </a:lvl7pPr>
            <a:lvl8pPr marL="4266510" indent="0">
              <a:buNone/>
              <a:defRPr sz="2700"/>
            </a:lvl8pPr>
            <a:lvl9pPr marL="4876013" indent="0">
              <a:buNone/>
              <a:defRPr sz="27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E17D51-EB8B-44B4-B6D7-8782D883D5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2100"/>
            </a:lvl1pPr>
            <a:lvl2pPr marL="609501" indent="0">
              <a:buNone/>
              <a:defRPr sz="1900"/>
            </a:lvl2pPr>
            <a:lvl3pPr marL="1219003" indent="0">
              <a:buNone/>
              <a:defRPr sz="1600"/>
            </a:lvl3pPr>
            <a:lvl4pPr marL="1828504" indent="0">
              <a:buNone/>
              <a:defRPr sz="1300"/>
            </a:lvl4pPr>
            <a:lvl5pPr marL="2438006" indent="0">
              <a:buNone/>
              <a:defRPr sz="1300"/>
            </a:lvl5pPr>
            <a:lvl6pPr marL="3047508" indent="0">
              <a:buNone/>
              <a:defRPr sz="1300"/>
            </a:lvl6pPr>
            <a:lvl7pPr marL="3657009" indent="0">
              <a:buNone/>
              <a:defRPr sz="1300"/>
            </a:lvl7pPr>
            <a:lvl8pPr marL="4266510" indent="0">
              <a:buNone/>
              <a:defRPr sz="1300"/>
            </a:lvl8pPr>
            <a:lvl9pPr marL="4876013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9D4EAD-E754-4075-AEEF-E2B73C482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533A3B-0114-44FA-917F-F21C4B1EF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3E3F2E-0CFF-489C-9D1C-95F857D7F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3"/>
            <a:ext cx="2743201" cy="365125"/>
          </a:xfrm>
          <a:prstGeom prst="rect">
            <a:avLst/>
          </a:prstGeom>
        </p:spPr>
        <p:txBody>
          <a:bodyPr/>
          <a:lstStyle/>
          <a:p>
            <a:fld id="{79B4065B-3D3E-4365-B22A-87B39F95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653026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-Thank you 3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018BFA80-A3BB-4316-BD6E-3E5F6B4D89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/>
              <a:t>Insert Image</a:t>
            </a:r>
            <a:endParaRPr lang="en-GB"/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8F962CE0-5C0C-48F3-A07B-34E33D6704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10800000">
            <a:off x="2057400" y="466725"/>
            <a:ext cx="703341" cy="1101901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/>
              <a:t>I</a:t>
            </a:r>
            <a:endParaRPr lang="en-GB"/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654457EF-8A97-4FCA-9870-5095D09BF8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0800000" flipH="1" flipV="1">
            <a:off x="9067800" y="4648200"/>
            <a:ext cx="1143000" cy="1790700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/>
              <a:t>I</a:t>
            </a:r>
            <a:endParaRPr lang="en-GB"/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0CC06030-90E1-4B3F-AFDF-369354FBFE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90750" y="609600"/>
            <a:ext cx="7810500" cy="5638800"/>
          </a:xfrm>
          <a:solidFill>
            <a:schemeClr val="accent1">
              <a:lumMod val="75000"/>
              <a:alpha val="92000"/>
            </a:schemeClr>
          </a:solidFill>
          <a:effectLst/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/>
              <a:t>I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63809" y="1905000"/>
            <a:ext cx="5864382" cy="2275238"/>
          </a:xfrm>
        </p:spPr>
        <p:txBody>
          <a:bodyPr anchor="ctr">
            <a:normAutofit/>
          </a:bodyPr>
          <a:lstStyle>
            <a:lvl1pPr algn="ctr">
              <a:defRPr lang="en-US" sz="5000" kern="1200" cap="all" spc="1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THANK </a:t>
            </a:r>
            <a:r>
              <a:rPr lang="en-US" err="1"/>
              <a:t>yOU</a:t>
            </a:r>
            <a:endParaRPr lang="en-US"/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8FC95DE-9E99-48DB-B880-0D28931E14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2866" y="842672"/>
            <a:ext cx="1646268" cy="414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30107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-Thank you 4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B9454D95-B362-4CB6-B706-EB2022A334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124200" y="0"/>
            <a:ext cx="9067800" cy="6858000"/>
          </a:xfrm>
          <a:custGeom>
            <a:avLst/>
            <a:gdLst>
              <a:gd name="connsiteX0" fmla="*/ 5205086 w 9067800"/>
              <a:gd name="connsiteY0" fmla="*/ 0 h 6858000"/>
              <a:gd name="connsiteX1" fmla="*/ 6957685 w 9067800"/>
              <a:gd name="connsiteY1" fmla="*/ 0 h 6858000"/>
              <a:gd name="connsiteX2" fmla="*/ 9067800 w 9067800"/>
              <a:gd name="connsiteY2" fmla="*/ 0 h 6858000"/>
              <a:gd name="connsiteX3" fmla="*/ 9067800 w 9067800"/>
              <a:gd name="connsiteY3" fmla="*/ 6827058 h 6858000"/>
              <a:gd name="connsiteX4" fmla="*/ 9044315 w 9067800"/>
              <a:gd name="connsiteY4" fmla="*/ 6858000 h 6858000"/>
              <a:gd name="connsiteX5" fmla="*/ 7291715 w 9067800"/>
              <a:gd name="connsiteY5" fmla="*/ 6858000 h 6858000"/>
              <a:gd name="connsiteX6" fmla="*/ 1752601 w 9067800"/>
              <a:gd name="connsiteY6" fmla="*/ 6858000 h 6858000"/>
              <a:gd name="connsiteX7" fmla="*/ 0 w 90678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67800" h="6858000">
                <a:moveTo>
                  <a:pt x="5205086" y="0"/>
                </a:moveTo>
                <a:lnTo>
                  <a:pt x="6957685" y="0"/>
                </a:lnTo>
                <a:lnTo>
                  <a:pt x="9067800" y="0"/>
                </a:lnTo>
                <a:lnTo>
                  <a:pt x="9067800" y="6827058"/>
                </a:lnTo>
                <a:lnTo>
                  <a:pt x="9044315" y="6858000"/>
                </a:lnTo>
                <a:lnTo>
                  <a:pt x="7291715" y="6858000"/>
                </a:lnTo>
                <a:lnTo>
                  <a:pt x="1752601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/>
              <a:t>Insert Image</a:t>
            </a:r>
            <a:endParaRPr lang="en-GB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266700"/>
            <a:ext cx="5105400" cy="6324600"/>
          </a:xfrm>
          <a:solidFill>
            <a:schemeClr val="bg1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/>
              <a:t>I</a:t>
            </a:r>
            <a:endParaRPr lang="en-GB"/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D6D785D2-DAEB-48F3-AB8A-2954F03ACD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0800000" flipV="1">
            <a:off x="314325" y="4953000"/>
            <a:ext cx="1143000" cy="1790700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/>
              <a:t>I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F325D0-72FD-45D7-B755-04DA2BF98A83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791481" y="762000"/>
            <a:ext cx="45720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71878272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-Thank yo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623EB06-2F79-4698-807D-96A58B4F1D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8329286" cy="6858000"/>
          </a:xfrm>
          <a:custGeom>
            <a:avLst/>
            <a:gdLst>
              <a:gd name="connsiteX0" fmla="*/ 0 w 8329286"/>
              <a:gd name="connsiteY0" fmla="*/ 0 h 6858000"/>
              <a:gd name="connsiteX1" fmla="*/ 8329286 w 8329286"/>
              <a:gd name="connsiteY1" fmla="*/ 0 h 6858000"/>
              <a:gd name="connsiteX2" fmla="*/ 3124200 w 8329286"/>
              <a:gd name="connsiteY2" fmla="*/ 6858000 h 6858000"/>
              <a:gd name="connsiteX3" fmla="*/ 0 w 832928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6858000">
                <a:moveTo>
                  <a:pt x="0" y="0"/>
                </a:moveTo>
                <a:lnTo>
                  <a:pt x="8329286" y="0"/>
                </a:lnTo>
                <a:lnTo>
                  <a:pt x="31242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effectLst>
            <a:outerShdw blurRad="228600" dist="38100" algn="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/>
              <a:t>Insert Image</a:t>
            </a:r>
            <a:endParaRPr lang="en-GB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90600" y="609600"/>
            <a:ext cx="4648200" cy="5638800"/>
          </a:xfrm>
          <a:solidFill>
            <a:schemeClr val="bg1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/>
              <a:t>I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57300" y="1447800"/>
            <a:ext cx="4114800" cy="3962400"/>
          </a:xfrm>
        </p:spPr>
        <p:txBody>
          <a:bodyPr anchor="ctr">
            <a:normAutofit/>
          </a:bodyPr>
          <a:lstStyle>
            <a:lvl1pPr algn="ctr">
              <a:defRPr sz="5000" spc="200" baseline="0"/>
            </a:lvl1pPr>
          </a:lstStyle>
          <a:p>
            <a:r>
              <a:rPr lang="en-US"/>
              <a:t>THANK </a:t>
            </a:r>
            <a:r>
              <a:rPr lang="en-US" err="1"/>
              <a:t>yOU</a:t>
            </a:r>
            <a:endParaRPr lang="en-US"/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D6D785D2-DAEB-48F3-AB8A-2954F03ACD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05100" y="409575"/>
            <a:ext cx="1219200" cy="400050"/>
          </a:xfr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/>
              <a:t>I</a:t>
            </a:r>
            <a:endParaRPr lang="en-GB"/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BB42ECCE-195D-45F5-94EB-137CEFCFE9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05100" y="6076950"/>
            <a:ext cx="1219200" cy="400050"/>
          </a:xfrm>
          <a:solidFill>
            <a:schemeClr val="accent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/>
              <a:t>I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515365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92D666-50A6-43E2-A796-BAED378AF0D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-1" y="0"/>
            <a:ext cx="12192001" cy="6858000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709385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7F3003-14AE-481A-B716-ED2B00E3C6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1C39C2-D4C0-4957-9763-05DA121BFB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BD1455-C696-41FB-91BE-6AA4EECCE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CEC845-73FF-45E0-8DCC-577D168A1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FA54B2-B298-4FB0-A593-286BF5BB4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3DA62-D460-42EA-B8AC-75BF070DAD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55268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23C032-E6EA-4842-86E1-DF4DCACCAA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018348-803E-4A10-A0A2-4BB64BCD1C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57746"/>
            <a:ext cx="10515601" cy="4819219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700"/>
            </a:lvl1pPr>
            <a:lvl2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400"/>
            </a:lvl2pPr>
            <a:lvl3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100"/>
            </a:lvl3pPr>
            <a:lvl4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1900"/>
            </a:lvl4pPr>
            <a:lvl5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19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DAF6B2-9FD0-44C2-9552-B25CDC6262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9030A6-35B2-4EEC-8C16-98D40AAEA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76B909-0C64-4D5A-9736-0385C6EC6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F3DA62-D460-42EA-B8AC-75BF070DAD51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Tiêu đề 5"/>
          <p:cNvSpPr txBox="1">
            <a:spLocks/>
          </p:cNvSpPr>
          <p:nvPr/>
        </p:nvSpPr>
        <p:spPr>
          <a:xfrm>
            <a:off x="1016000" y="1873"/>
            <a:ext cx="11176000" cy="549273"/>
          </a:xfrm>
          <a:prstGeom prst="rect">
            <a:avLst/>
          </a:prstGeom>
        </p:spPr>
        <p:txBody>
          <a:bodyPr vert="horz" lIns="36000" tIns="36000" rIns="36000" bIns="3600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1600" b="1" kern="1200">
                <a:solidFill>
                  <a:srgbClr val="00844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16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47DBA2C-CDE9-4E5D-8B3D-7057E13C6057}"/>
              </a:ext>
            </a:extLst>
          </p:cNvPr>
          <p:cNvSpPr/>
          <p:nvPr userDrawn="1"/>
        </p:nvSpPr>
        <p:spPr>
          <a:xfrm>
            <a:off x="-6096" y="463297"/>
            <a:ext cx="666496" cy="6156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22243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AADF46-5718-49B4-AF7E-6D64B0C4B1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21B5B1-BB97-42AC-AF55-8569C7F73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1F85D6-7EEB-4561-A02E-821F07BE6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9B4065B-3D3E-4365-B22A-87B39F95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56198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F8029E-B954-40F7-9AA0-F62DF5E2D0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1" y="1625334"/>
            <a:ext cx="10515601" cy="2852737"/>
          </a:xfrm>
        </p:spPr>
        <p:txBody>
          <a:bodyPr anchor="b"/>
          <a:lstStyle>
            <a:lvl1pPr>
              <a:defRPr sz="8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01F798-6903-4A40-B3B5-8FDF8C36D83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1" y="4673872"/>
            <a:ext cx="10515601" cy="1500187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609501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00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50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00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750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00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651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01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991130-E683-4ABB-8D38-16F481884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5643B3-16AD-4A18-96D8-89AFA89FF7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436367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63BA7-9FC0-4065-A3F0-80BDD89017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138FCB-3DA4-4124-BCC1-2AC6D92952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385455"/>
            <a:ext cx="5181601" cy="4791508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700"/>
            </a:lvl1pPr>
            <a:lvl2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400"/>
            </a:lvl2pPr>
            <a:lvl3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100"/>
            </a:lvl3pPr>
            <a:lvl4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1900"/>
            </a:lvl4pPr>
            <a:lvl5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19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16EA9C-AB5F-4EB3-9687-E9AC804CD7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91ABFE-7CF8-4591-848F-548D0FE11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0F8FCC-11BA-4DB2-B8B5-3354D42286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EBA2662-D145-4AD7-89E7-BD2C42942CE0}"/>
              </a:ext>
            </a:extLst>
          </p:cNvPr>
          <p:cNvSpPr/>
          <p:nvPr/>
        </p:nvSpPr>
        <p:spPr>
          <a:xfrm>
            <a:off x="-6095" y="463297"/>
            <a:ext cx="666495" cy="6156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240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5D9FC10-3F2F-41A6-B2CB-F4D886879CD4}"/>
              </a:ext>
            </a:extLst>
          </p:cNvPr>
          <p:cNvGrpSpPr/>
          <p:nvPr/>
        </p:nvGrpSpPr>
        <p:grpSpPr>
          <a:xfrm>
            <a:off x="9674302" y="577559"/>
            <a:ext cx="1679498" cy="374943"/>
            <a:chOff x="2725420" y="2636520"/>
            <a:chExt cx="6657340" cy="1486225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DBCD650-B68A-4585-AAD1-A84A45D6C4B7}"/>
                </a:ext>
              </a:extLst>
            </p:cNvPr>
            <p:cNvSpPr/>
            <p:nvPr/>
          </p:nvSpPr>
          <p:spPr>
            <a:xfrm>
              <a:off x="8980151" y="3644057"/>
              <a:ext cx="398780" cy="459740"/>
            </a:xfrm>
            <a:custGeom>
              <a:avLst/>
              <a:gdLst>
                <a:gd name="connsiteX0" fmla="*/ 398780 w 398780"/>
                <a:gd name="connsiteY0" fmla="*/ 454660 h 459740"/>
                <a:gd name="connsiteX1" fmla="*/ 215900 w 398780"/>
                <a:gd name="connsiteY1" fmla="*/ 459740 h 459740"/>
                <a:gd name="connsiteX2" fmla="*/ 0 w 398780"/>
                <a:gd name="connsiteY2" fmla="*/ 127000 h 459740"/>
                <a:gd name="connsiteX3" fmla="*/ 101600 w 398780"/>
                <a:gd name="connsiteY3" fmla="*/ 0 h 459740"/>
                <a:gd name="connsiteX4" fmla="*/ 398780 w 398780"/>
                <a:gd name="connsiteY4" fmla="*/ 454660 h 459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8780" h="459740">
                  <a:moveTo>
                    <a:pt x="398780" y="454660"/>
                  </a:moveTo>
                  <a:lnTo>
                    <a:pt x="215900" y="459740"/>
                  </a:lnTo>
                  <a:lnTo>
                    <a:pt x="0" y="127000"/>
                  </a:lnTo>
                  <a:lnTo>
                    <a:pt x="101600" y="0"/>
                  </a:lnTo>
                  <a:lnTo>
                    <a:pt x="398780" y="454660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B7892A5D-F50E-42B2-9C39-BBE4314A4A51}"/>
                </a:ext>
              </a:extLst>
            </p:cNvPr>
            <p:cNvGrpSpPr/>
            <p:nvPr/>
          </p:nvGrpSpPr>
          <p:grpSpPr>
            <a:xfrm>
              <a:off x="2725420" y="2636520"/>
              <a:ext cx="842645" cy="1471296"/>
              <a:chOff x="2725420" y="2636520"/>
              <a:chExt cx="842645" cy="1471296"/>
            </a:xfrm>
            <a:solidFill>
              <a:srgbClr val="ED1C24"/>
            </a:solidFill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4453FC6F-C922-4690-963E-BACC480C1CDF}"/>
                  </a:ext>
                </a:extLst>
              </p:cNvPr>
              <p:cNvSpPr/>
              <p:nvPr/>
            </p:nvSpPr>
            <p:spPr>
              <a:xfrm>
                <a:off x="3201120" y="2636520"/>
                <a:ext cx="366945" cy="982980"/>
              </a:xfrm>
              <a:custGeom>
                <a:avLst/>
                <a:gdLst>
                  <a:gd name="connsiteX0" fmla="*/ 361950 w 363855"/>
                  <a:gd name="connsiteY0" fmla="*/ 982980 h 982980"/>
                  <a:gd name="connsiteX1" fmla="*/ 363855 w 363855"/>
                  <a:gd name="connsiteY1" fmla="*/ 388620 h 982980"/>
                  <a:gd name="connsiteX2" fmla="*/ 0 w 363855"/>
                  <a:gd name="connsiteY2" fmla="*/ 0 h 982980"/>
                  <a:gd name="connsiteX3" fmla="*/ 361950 w 363855"/>
                  <a:gd name="connsiteY3" fmla="*/ 982980 h 982980"/>
                  <a:gd name="connsiteX0" fmla="*/ 362706 w 364611"/>
                  <a:gd name="connsiteY0" fmla="*/ 982980 h 982980"/>
                  <a:gd name="connsiteX1" fmla="*/ 364611 w 364611"/>
                  <a:gd name="connsiteY1" fmla="*/ 388620 h 982980"/>
                  <a:gd name="connsiteX2" fmla="*/ 756 w 364611"/>
                  <a:gd name="connsiteY2" fmla="*/ 0 h 982980"/>
                  <a:gd name="connsiteX3" fmla="*/ 362706 w 364611"/>
                  <a:gd name="connsiteY3" fmla="*/ 982980 h 982980"/>
                  <a:gd name="connsiteX0" fmla="*/ 366978 w 368883"/>
                  <a:gd name="connsiteY0" fmla="*/ 982980 h 982980"/>
                  <a:gd name="connsiteX1" fmla="*/ 368883 w 368883"/>
                  <a:gd name="connsiteY1" fmla="*/ 388620 h 982980"/>
                  <a:gd name="connsiteX2" fmla="*/ 5028 w 368883"/>
                  <a:gd name="connsiteY2" fmla="*/ 0 h 982980"/>
                  <a:gd name="connsiteX3" fmla="*/ 366978 w 368883"/>
                  <a:gd name="connsiteY3" fmla="*/ 982980 h 982980"/>
                  <a:gd name="connsiteX0" fmla="*/ 365040 w 366945"/>
                  <a:gd name="connsiteY0" fmla="*/ 982980 h 982980"/>
                  <a:gd name="connsiteX1" fmla="*/ 366945 w 366945"/>
                  <a:gd name="connsiteY1" fmla="*/ 388620 h 982980"/>
                  <a:gd name="connsiteX2" fmla="*/ 3090 w 366945"/>
                  <a:gd name="connsiteY2" fmla="*/ 0 h 982980"/>
                  <a:gd name="connsiteX3" fmla="*/ 365040 w 366945"/>
                  <a:gd name="connsiteY3" fmla="*/ 982980 h 982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945" h="982980">
                    <a:moveTo>
                      <a:pt x="365040" y="982980"/>
                    </a:moveTo>
                    <a:lnTo>
                      <a:pt x="366945" y="388620"/>
                    </a:lnTo>
                    <a:lnTo>
                      <a:pt x="3090" y="0"/>
                    </a:lnTo>
                    <a:cubicBezTo>
                      <a:pt x="-7705" y="674370"/>
                      <a:pt x="-10880" y="581025"/>
                      <a:pt x="365040" y="9829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5E39C2CB-F251-4C37-9DAA-7C3B43BCBC3F}"/>
                  </a:ext>
                </a:extLst>
              </p:cNvPr>
              <p:cNvSpPr/>
              <p:nvPr/>
            </p:nvSpPr>
            <p:spPr>
              <a:xfrm>
                <a:off x="2725420" y="3281681"/>
                <a:ext cx="840105" cy="826135"/>
              </a:xfrm>
              <a:custGeom>
                <a:avLst/>
                <a:gdLst>
                  <a:gd name="connsiteX0" fmla="*/ 838200 w 838200"/>
                  <a:gd name="connsiteY0" fmla="*/ 414020 h 820420"/>
                  <a:gd name="connsiteX1" fmla="*/ 835660 w 838200"/>
                  <a:gd name="connsiteY1" fmla="*/ 820420 h 820420"/>
                  <a:gd name="connsiteX2" fmla="*/ 617220 w 838200"/>
                  <a:gd name="connsiteY2" fmla="*/ 678180 h 820420"/>
                  <a:gd name="connsiteX3" fmla="*/ 0 w 838200"/>
                  <a:gd name="connsiteY3" fmla="*/ 0 h 820420"/>
                  <a:gd name="connsiteX4" fmla="*/ 317500 w 838200"/>
                  <a:gd name="connsiteY4" fmla="*/ 2540 h 820420"/>
                  <a:gd name="connsiteX5" fmla="*/ 838200 w 838200"/>
                  <a:gd name="connsiteY5" fmla="*/ 414020 h 820420"/>
                  <a:gd name="connsiteX0" fmla="*/ 840105 w 840105"/>
                  <a:gd name="connsiteY0" fmla="*/ 417830 h 820420"/>
                  <a:gd name="connsiteX1" fmla="*/ 835660 w 840105"/>
                  <a:gd name="connsiteY1" fmla="*/ 820420 h 820420"/>
                  <a:gd name="connsiteX2" fmla="*/ 617220 w 840105"/>
                  <a:gd name="connsiteY2" fmla="*/ 678180 h 820420"/>
                  <a:gd name="connsiteX3" fmla="*/ 0 w 840105"/>
                  <a:gd name="connsiteY3" fmla="*/ 0 h 820420"/>
                  <a:gd name="connsiteX4" fmla="*/ 317500 w 840105"/>
                  <a:gd name="connsiteY4" fmla="*/ 2540 h 820420"/>
                  <a:gd name="connsiteX5" fmla="*/ 840105 w 840105"/>
                  <a:gd name="connsiteY5" fmla="*/ 417830 h 820420"/>
                  <a:gd name="connsiteX0" fmla="*/ 840105 w 840105"/>
                  <a:gd name="connsiteY0" fmla="*/ 417830 h 820420"/>
                  <a:gd name="connsiteX1" fmla="*/ 835660 w 840105"/>
                  <a:gd name="connsiteY1" fmla="*/ 820420 h 820420"/>
                  <a:gd name="connsiteX2" fmla="*/ 617220 w 840105"/>
                  <a:gd name="connsiteY2" fmla="*/ 678180 h 820420"/>
                  <a:gd name="connsiteX3" fmla="*/ 0 w 840105"/>
                  <a:gd name="connsiteY3" fmla="*/ 0 h 820420"/>
                  <a:gd name="connsiteX4" fmla="*/ 317500 w 840105"/>
                  <a:gd name="connsiteY4" fmla="*/ 2540 h 820420"/>
                  <a:gd name="connsiteX5" fmla="*/ 840105 w 840105"/>
                  <a:gd name="connsiteY5" fmla="*/ 417830 h 820420"/>
                  <a:gd name="connsiteX0" fmla="*/ 840105 w 840105"/>
                  <a:gd name="connsiteY0" fmla="*/ 417830 h 822325"/>
                  <a:gd name="connsiteX1" fmla="*/ 835660 w 840105"/>
                  <a:gd name="connsiteY1" fmla="*/ 822325 h 822325"/>
                  <a:gd name="connsiteX2" fmla="*/ 617220 w 840105"/>
                  <a:gd name="connsiteY2" fmla="*/ 678180 h 822325"/>
                  <a:gd name="connsiteX3" fmla="*/ 0 w 840105"/>
                  <a:gd name="connsiteY3" fmla="*/ 0 h 822325"/>
                  <a:gd name="connsiteX4" fmla="*/ 317500 w 840105"/>
                  <a:gd name="connsiteY4" fmla="*/ 2540 h 822325"/>
                  <a:gd name="connsiteX5" fmla="*/ 840105 w 840105"/>
                  <a:gd name="connsiteY5" fmla="*/ 417830 h 822325"/>
                  <a:gd name="connsiteX0" fmla="*/ 840105 w 840105"/>
                  <a:gd name="connsiteY0" fmla="*/ 417830 h 824230"/>
                  <a:gd name="connsiteX1" fmla="*/ 837565 w 840105"/>
                  <a:gd name="connsiteY1" fmla="*/ 824230 h 824230"/>
                  <a:gd name="connsiteX2" fmla="*/ 617220 w 840105"/>
                  <a:gd name="connsiteY2" fmla="*/ 678180 h 824230"/>
                  <a:gd name="connsiteX3" fmla="*/ 0 w 840105"/>
                  <a:gd name="connsiteY3" fmla="*/ 0 h 824230"/>
                  <a:gd name="connsiteX4" fmla="*/ 317500 w 840105"/>
                  <a:gd name="connsiteY4" fmla="*/ 2540 h 824230"/>
                  <a:gd name="connsiteX5" fmla="*/ 840105 w 840105"/>
                  <a:gd name="connsiteY5" fmla="*/ 417830 h 824230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0105" h="826135">
                    <a:moveTo>
                      <a:pt x="840105" y="417830"/>
                    </a:moveTo>
                    <a:cubicBezTo>
                      <a:pt x="839258" y="553297"/>
                      <a:pt x="840317" y="690668"/>
                      <a:pt x="839470" y="826135"/>
                    </a:cubicBezTo>
                    <a:cubicBezTo>
                      <a:pt x="757767" y="801582"/>
                      <a:pt x="695113" y="765598"/>
                      <a:pt x="617220" y="678180"/>
                    </a:cubicBezTo>
                    <a:lnTo>
                      <a:pt x="0" y="0"/>
                    </a:lnTo>
                    <a:lnTo>
                      <a:pt x="317500" y="2540"/>
                    </a:lnTo>
                    <a:cubicBezTo>
                      <a:pt x="430742" y="1905"/>
                      <a:pt x="610658" y="142240"/>
                      <a:pt x="840105" y="4178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34FF668F-22DC-4217-B204-A28391F38B87}"/>
                </a:ext>
              </a:extLst>
            </p:cNvPr>
            <p:cNvGrpSpPr/>
            <p:nvPr/>
          </p:nvGrpSpPr>
          <p:grpSpPr>
            <a:xfrm flipH="1">
              <a:off x="3623712" y="2636520"/>
              <a:ext cx="842645" cy="1471296"/>
              <a:chOff x="2725420" y="2636520"/>
              <a:chExt cx="842645" cy="1471296"/>
            </a:xfrm>
            <a:solidFill>
              <a:srgbClr val="ED1C24"/>
            </a:solidFill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00323478-0565-4AEE-8E73-7138C44779EC}"/>
                  </a:ext>
                </a:extLst>
              </p:cNvPr>
              <p:cNvSpPr/>
              <p:nvPr/>
            </p:nvSpPr>
            <p:spPr>
              <a:xfrm>
                <a:off x="3201120" y="2636520"/>
                <a:ext cx="366945" cy="982980"/>
              </a:xfrm>
              <a:custGeom>
                <a:avLst/>
                <a:gdLst>
                  <a:gd name="connsiteX0" fmla="*/ 361950 w 363855"/>
                  <a:gd name="connsiteY0" fmla="*/ 982980 h 982980"/>
                  <a:gd name="connsiteX1" fmla="*/ 363855 w 363855"/>
                  <a:gd name="connsiteY1" fmla="*/ 388620 h 982980"/>
                  <a:gd name="connsiteX2" fmla="*/ 0 w 363855"/>
                  <a:gd name="connsiteY2" fmla="*/ 0 h 982980"/>
                  <a:gd name="connsiteX3" fmla="*/ 361950 w 363855"/>
                  <a:gd name="connsiteY3" fmla="*/ 982980 h 982980"/>
                  <a:gd name="connsiteX0" fmla="*/ 362706 w 364611"/>
                  <a:gd name="connsiteY0" fmla="*/ 982980 h 982980"/>
                  <a:gd name="connsiteX1" fmla="*/ 364611 w 364611"/>
                  <a:gd name="connsiteY1" fmla="*/ 388620 h 982980"/>
                  <a:gd name="connsiteX2" fmla="*/ 756 w 364611"/>
                  <a:gd name="connsiteY2" fmla="*/ 0 h 982980"/>
                  <a:gd name="connsiteX3" fmla="*/ 362706 w 364611"/>
                  <a:gd name="connsiteY3" fmla="*/ 982980 h 982980"/>
                  <a:gd name="connsiteX0" fmla="*/ 366978 w 368883"/>
                  <a:gd name="connsiteY0" fmla="*/ 982980 h 982980"/>
                  <a:gd name="connsiteX1" fmla="*/ 368883 w 368883"/>
                  <a:gd name="connsiteY1" fmla="*/ 388620 h 982980"/>
                  <a:gd name="connsiteX2" fmla="*/ 5028 w 368883"/>
                  <a:gd name="connsiteY2" fmla="*/ 0 h 982980"/>
                  <a:gd name="connsiteX3" fmla="*/ 366978 w 368883"/>
                  <a:gd name="connsiteY3" fmla="*/ 982980 h 982980"/>
                  <a:gd name="connsiteX0" fmla="*/ 365040 w 366945"/>
                  <a:gd name="connsiteY0" fmla="*/ 982980 h 982980"/>
                  <a:gd name="connsiteX1" fmla="*/ 366945 w 366945"/>
                  <a:gd name="connsiteY1" fmla="*/ 388620 h 982980"/>
                  <a:gd name="connsiteX2" fmla="*/ 3090 w 366945"/>
                  <a:gd name="connsiteY2" fmla="*/ 0 h 982980"/>
                  <a:gd name="connsiteX3" fmla="*/ 365040 w 366945"/>
                  <a:gd name="connsiteY3" fmla="*/ 982980 h 982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945" h="982980">
                    <a:moveTo>
                      <a:pt x="365040" y="982980"/>
                    </a:moveTo>
                    <a:lnTo>
                      <a:pt x="366945" y="388620"/>
                    </a:lnTo>
                    <a:lnTo>
                      <a:pt x="3090" y="0"/>
                    </a:lnTo>
                    <a:cubicBezTo>
                      <a:pt x="-7705" y="674370"/>
                      <a:pt x="-10880" y="581025"/>
                      <a:pt x="365040" y="9829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2202B991-62F5-4EC9-9381-C83A23F35466}"/>
                  </a:ext>
                </a:extLst>
              </p:cNvPr>
              <p:cNvSpPr/>
              <p:nvPr/>
            </p:nvSpPr>
            <p:spPr>
              <a:xfrm>
                <a:off x="2725420" y="3281681"/>
                <a:ext cx="840105" cy="826135"/>
              </a:xfrm>
              <a:custGeom>
                <a:avLst/>
                <a:gdLst>
                  <a:gd name="connsiteX0" fmla="*/ 838200 w 838200"/>
                  <a:gd name="connsiteY0" fmla="*/ 414020 h 820420"/>
                  <a:gd name="connsiteX1" fmla="*/ 835660 w 838200"/>
                  <a:gd name="connsiteY1" fmla="*/ 820420 h 820420"/>
                  <a:gd name="connsiteX2" fmla="*/ 617220 w 838200"/>
                  <a:gd name="connsiteY2" fmla="*/ 678180 h 820420"/>
                  <a:gd name="connsiteX3" fmla="*/ 0 w 838200"/>
                  <a:gd name="connsiteY3" fmla="*/ 0 h 820420"/>
                  <a:gd name="connsiteX4" fmla="*/ 317500 w 838200"/>
                  <a:gd name="connsiteY4" fmla="*/ 2540 h 820420"/>
                  <a:gd name="connsiteX5" fmla="*/ 838200 w 838200"/>
                  <a:gd name="connsiteY5" fmla="*/ 414020 h 820420"/>
                  <a:gd name="connsiteX0" fmla="*/ 840105 w 840105"/>
                  <a:gd name="connsiteY0" fmla="*/ 417830 h 820420"/>
                  <a:gd name="connsiteX1" fmla="*/ 835660 w 840105"/>
                  <a:gd name="connsiteY1" fmla="*/ 820420 h 820420"/>
                  <a:gd name="connsiteX2" fmla="*/ 617220 w 840105"/>
                  <a:gd name="connsiteY2" fmla="*/ 678180 h 820420"/>
                  <a:gd name="connsiteX3" fmla="*/ 0 w 840105"/>
                  <a:gd name="connsiteY3" fmla="*/ 0 h 820420"/>
                  <a:gd name="connsiteX4" fmla="*/ 317500 w 840105"/>
                  <a:gd name="connsiteY4" fmla="*/ 2540 h 820420"/>
                  <a:gd name="connsiteX5" fmla="*/ 840105 w 840105"/>
                  <a:gd name="connsiteY5" fmla="*/ 417830 h 820420"/>
                  <a:gd name="connsiteX0" fmla="*/ 840105 w 840105"/>
                  <a:gd name="connsiteY0" fmla="*/ 417830 h 820420"/>
                  <a:gd name="connsiteX1" fmla="*/ 835660 w 840105"/>
                  <a:gd name="connsiteY1" fmla="*/ 820420 h 820420"/>
                  <a:gd name="connsiteX2" fmla="*/ 617220 w 840105"/>
                  <a:gd name="connsiteY2" fmla="*/ 678180 h 820420"/>
                  <a:gd name="connsiteX3" fmla="*/ 0 w 840105"/>
                  <a:gd name="connsiteY3" fmla="*/ 0 h 820420"/>
                  <a:gd name="connsiteX4" fmla="*/ 317500 w 840105"/>
                  <a:gd name="connsiteY4" fmla="*/ 2540 h 820420"/>
                  <a:gd name="connsiteX5" fmla="*/ 840105 w 840105"/>
                  <a:gd name="connsiteY5" fmla="*/ 417830 h 820420"/>
                  <a:gd name="connsiteX0" fmla="*/ 840105 w 840105"/>
                  <a:gd name="connsiteY0" fmla="*/ 417830 h 822325"/>
                  <a:gd name="connsiteX1" fmla="*/ 835660 w 840105"/>
                  <a:gd name="connsiteY1" fmla="*/ 822325 h 822325"/>
                  <a:gd name="connsiteX2" fmla="*/ 617220 w 840105"/>
                  <a:gd name="connsiteY2" fmla="*/ 678180 h 822325"/>
                  <a:gd name="connsiteX3" fmla="*/ 0 w 840105"/>
                  <a:gd name="connsiteY3" fmla="*/ 0 h 822325"/>
                  <a:gd name="connsiteX4" fmla="*/ 317500 w 840105"/>
                  <a:gd name="connsiteY4" fmla="*/ 2540 h 822325"/>
                  <a:gd name="connsiteX5" fmla="*/ 840105 w 840105"/>
                  <a:gd name="connsiteY5" fmla="*/ 417830 h 822325"/>
                  <a:gd name="connsiteX0" fmla="*/ 840105 w 840105"/>
                  <a:gd name="connsiteY0" fmla="*/ 417830 h 824230"/>
                  <a:gd name="connsiteX1" fmla="*/ 837565 w 840105"/>
                  <a:gd name="connsiteY1" fmla="*/ 824230 h 824230"/>
                  <a:gd name="connsiteX2" fmla="*/ 617220 w 840105"/>
                  <a:gd name="connsiteY2" fmla="*/ 678180 h 824230"/>
                  <a:gd name="connsiteX3" fmla="*/ 0 w 840105"/>
                  <a:gd name="connsiteY3" fmla="*/ 0 h 824230"/>
                  <a:gd name="connsiteX4" fmla="*/ 317500 w 840105"/>
                  <a:gd name="connsiteY4" fmla="*/ 2540 h 824230"/>
                  <a:gd name="connsiteX5" fmla="*/ 840105 w 840105"/>
                  <a:gd name="connsiteY5" fmla="*/ 417830 h 824230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0105" h="826135">
                    <a:moveTo>
                      <a:pt x="840105" y="417830"/>
                    </a:moveTo>
                    <a:cubicBezTo>
                      <a:pt x="839258" y="553297"/>
                      <a:pt x="840317" y="690668"/>
                      <a:pt x="839470" y="826135"/>
                    </a:cubicBezTo>
                    <a:cubicBezTo>
                      <a:pt x="757767" y="801582"/>
                      <a:pt x="695113" y="765598"/>
                      <a:pt x="617220" y="678180"/>
                    </a:cubicBezTo>
                    <a:lnTo>
                      <a:pt x="0" y="0"/>
                    </a:lnTo>
                    <a:lnTo>
                      <a:pt x="317500" y="2540"/>
                    </a:lnTo>
                    <a:cubicBezTo>
                      <a:pt x="430742" y="1905"/>
                      <a:pt x="610658" y="142240"/>
                      <a:pt x="840105" y="4178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</p:grp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BCDF18D-4EE2-4CB1-BD00-CFD1FA567B7E}"/>
                </a:ext>
              </a:extLst>
            </p:cNvPr>
            <p:cNvSpPr/>
            <p:nvPr/>
          </p:nvSpPr>
          <p:spPr>
            <a:xfrm>
              <a:off x="4726341" y="3104063"/>
              <a:ext cx="853119" cy="1002273"/>
            </a:xfrm>
            <a:custGeom>
              <a:avLst/>
              <a:gdLst/>
              <a:ahLst/>
              <a:cxnLst/>
              <a:rect l="l" t="t" r="r" b="b"/>
              <a:pathLst>
                <a:path w="933222" h="1002273">
                  <a:moveTo>
                    <a:pt x="0" y="0"/>
                  </a:moveTo>
                  <a:lnTo>
                    <a:pt x="219461" y="0"/>
                  </a:lnTo>
                  <a:lnTo>
                    <a:pt x="473106" y="741791"/>
                  </a:lnTo>
                  <a:lnTo>
                    <a:pt x="718546" y="0"/>
                  </a:lnTo>
                  <a:lnTo>
                    <a:pt x="933222" y="0"/>
                  </a:lnTo>
                  <a:lnTo>
                    <a:pt x="574290" y="1002273"/>
                  </a:lnTo>
                  <a:lnTo>
                    <a:pt x="358248" y="10022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49D0E9AF-012E-41BB-8DE4-753C7BE27891}"/>
                </a:ext>
              </a:extLst>
            </p:cNvPr>
            <p:cNvSpPr/>
            <p:nvPr/>
          </p:nvSpPr>
          <p:spPr>
            <a:xfrm>
              <a:off x="5656002" y="3104063"/>
              <a:ext cx="701870" cy="1002273"/>
            </a:xfrm>
            <a:custGeom>
              <a:avLst/>
              <a:gdLst/>
              <a:ahLst/>
              <a:cxnLst/>
              <a:rect l="l" t="t" r="r" b="b"/>
              <a:pathLst>
                <a:path w="767772" h="1002273">
                  <a:moveTo>
                    <a:pt x="0" y="0"/>
                  </a:moveTo>
                  <a:lnTo>
                    <a:pt x="324748" y="0"/>
                  </a:lnTo>
                  <a:cubicBezTo>
                    <a:pt x="447810" y="0"/>
                    <a:pt x="528029" y="5013"/>
                    <a:pt x="565403" y="15040"/>
                  </a:cubicBezTo>
                  <a:cubicBezTo>
                    <a:pt x="622832" y="30081"/>
                    <a:pt x="670918" y="62784"/>
                    <a:pt x="709660" y="113148"/>
                  </a:cubicBezTo>
                  <a:cubicBezTo>
                    <a:pt x="748401" y="163513"/>
                    <a:pt x="767772" y="228576"/>
                    <a:pt x="767772" y="308339"/>
                  </a:cubicBezTo>
                  <a:cubicBezTo>
                    <a:pt x="767772" y="369870"/>
                    <a:pt x="756605" y="421602"/>
                    <a:pt x="734272" y="463534"/>
                  </a:cubicBezTo>
                  <a:cubicBezTo>
                    <a:pt x="711939" y="505466"/>
                    <a:pt x="683566" y="538397"/>
                    <a:pt x="649154" y="562326"/>
                  </a:cubicBezTo>
                  <a:cubicBezTo>
                    <a:pt x="614742" y="586254"/>
                    <a:pt x="579761" y="602093"/>
                    <a:pt x="544209" y="609841"/>
                  </a:cubicBezTo>
                  <a:cubicBezTo>
                    <a:pt x="495896" y="619413"/>
                    <a:pt x="425933" y="624199"/>
                    <a:pt x="334320" y="624199"/>
                  </a:cubicBezTo>
                  <a:lnTo>
                    <a:pt x="202369" y="624199"/>
                  </a:lnTo>
                  <a:lnTo>
                    <a:pt x="202369" y="1002273"/>
                  </a:lnTo>
                  <a:lnTo>
                    <a:pt x="0" y="1002273"/>
                  </a:lnTo>
                  <a:lnTo>
                    <a:pt x="0" y="0"/>
                  </a:lnTo>
                  <a:close/>
                  <a:moveTo>
                    <a:pt x="202369" y="169552"/>
                  </a:moveTo>
                  <a:lnTo>
                    <a:pt x="202369" y="453963"/>
                  </a:lnTo>
                  <a:lnTo>
                    <a:pt x="313126" y="453963"/>
                  </a:lnTo>
                  <a:cubicBezTo>
                    <a:pt x="392888" y="453963"/>
                    <a:pt x="446215" y="448721"/>
                    <a:pt x="473106" y="438238"/>
                  </a:cubicBezTo>
                  <a:cubicBezTo>
                    <a:pt x="499998" y="427755"/>
                    <a:pt x="521078" y="411347"/>
                    <a:pt x="536347" y="389013"/>
                  </a:cubicBezTo>
                  <a:cubicBezTo>
                    <a:pt x="551616" y="366679"/>
                    <a:pt x="559250" y="340700"/>
                    <a:pt x="559250" y="311074"/>
                  </a:cubicBezTo>
                  <a:cubicBezTo>
                    <a:pt x="559250" y="274611"/>
                    <a:pt x="548539" y="244529"/>
                    <a:pt x="527117" y="220828"/>
                  </a:cubicBezTo>
                  <a:cubicBezTo>
                    <a:pt x="505695" y="197127"/>
                    <a:pt x="478576" y="182314"/>
                    <a:pt x="445759" y="176389"/>
                  </a:cubicBezTo>
                  <a:cubicBezTo>
                    <a:pt x="421603" y="171831"/>
                    <a:pt x="373062" y="169552"/>
                    <a:pt x="300136" y="169552"/>
                  </a:cubicBezTo>
                  <a:lnTo>
                    <a:pt x="202369" y="169552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C4680A2-0EE5-43C3-940F-6BAEC0D3FD11}"/>
                </a:ext>
              </a:extLst>
            </p:cNvPr>
            <p:cNvSpPr/>
            <p:nvPr/>
          </p:nvSpPr>
          <p:spPr>
            <a:xfrm>
              <a:off x="6492540" y="3104063"/>
              <a:ext cx="767495" cy="1002273"/>
            </a:xfrm>
            <a:custGeom>
              <a:avLst/>
              <a:gdLst/>
              <a:ahLst/>
              <a:cxnLst/>
              <a:rect l="l" t="t" r="r" b="b"/>
              <a:pathLst>
                <a:path w="839558" h="1002273">
                  <a:moveTo>
                    <a:pt x="0" y="0"/>
                  </a:moveTo>
                  <a:lnTo>
                    <a:pt x="400636" y="0"/>
                  </a:lnTo>
                  <a:cubicBezTo>
                    <a:pt x="479943" y="0"/>
                    <a:pt x="539081" y="3304"/>
                    <a:pt x="578051" y="9913"/>
                  </a:cubicBezTo>
                  <a:cubicBezTo>
                    <a:pt x="617021" y="16522"/>
                    <a:pt x="651888" y="30309"/>
                    <a:pt x="682654" y="51275"/>
                  </a:cubicBezTo>
                  <a:cubicBezTo>
                    <a:pt x="713419" y="72242"/>
                    <a:pt x="739057" y="100159"/>
                    <a:pt x="759568" y="135026"/>
                  </a:cubicBezTo>
                  <a:cubicBezTo>
                    <a:pt x="780078" y="169894"/>
                    <a:pt x="790333" y="208977"/>
                    <a:pt x="790333" y="252277"/>
                  </a:cubicBezTo>
                  <a:cubicBezTo>
                    <a:pt x="790333" y="299223"/>
                    <a:pt x="777685" y="342295"/>
                    <a:pt x="752389" y="381493"/>
                  </a:cubicBezTo>
                  <a:cubicBezTo>
                    <a:pt x="727093" y="420690"/>
                    <a:pt x="692795" y="450088"/>
                    <a:pt x="649495" y="469687"/>
                  </a:cubicBezTo>
                  <a:cubicBezTo>
                    <a:pt x="710571" y="487463"/>
                    <a:pt x="757517" y="517773"/>
                    <a:pt x="790333" y="560616"/>
                  </a:cubicBezTo>
                  <a:cubicBezTo>
                    <a:pt x="823150" y="603460"/>
                    <a:pt x="839558" y="653825"/>
                    <a:pt x="839558" y="711710"/>
                  </a:cubicBezTo>
                  <a:cubicBezTo>
                    <a:pt x="839558" y="757288"/>
                    <a:pt x="828961" y="801613"/>
                    <a:pt x="807767" y="844685"/>
                  </a:cubicBezTo>
                  <a:cubicBezTo>
                    <a:pt x="786573" y="887757"/>
                    <a:pt x="757631" y="922169"/>
                    <a:pt x="720940" y="947921"/>
                  </a:cubicBezTo>
                  <a:cubicBezTo>
                    <a:pt x="684249" y="973673"/>
                    <a:pt x="639012" y="989511"/>
                    <a:pt x="585229" y="995436"/>
                  </a:cubicBezTo>
                  <a:cubicBezTo>
                    <a:pt x="551501" y="999083"/>
                    <a:pt x="470143" y="1001362"/>
                    <a:pt x="341156" y="1002273"/>
                  </a:cubicBezTo>
                  <a:lnTo>
                    <a:pt x="0" y="1002273"/>
                  </a:lnTo>
                  <a:lnTo>
                    <a:pt x="0" y="0"/>
                  </a:lnTo>
                  <a:close/>
                  <a:moveTo>
                    <a:pt x="202369" y="166817"/>
                  </a:moveTo>
                  <a:lnTo>
                    <a:pt x="202369" y="398585"/>
                  </a:lnTo>
                  <a:lnTo>
                    <a:pt x="335003" y="398585"/>
                  </a:lnTo>
                  <a:cubicBezTo>
                    <a:pt x="413854" y="398585"/>
                    <a:pt x="462851" y="397445"/>
                    <a:pt x="481994" y="395166"/>
                  </a:cubicBezTo>
                  <a:cubicBezTo>
                    <a:pt x="516634" y="391064"/>
                    <a:pt x="543867" y="379100"/>
                    <a:pt x="563694" y="359273"/>
                  </a:cubicBezTo>
                  <a:cubicBezTo>
                    <a:pt x="583520" y="339446"/>
                    <a:pt x="593434" y="313353"/>
                    <a:pt x="593434" y="280992"/>
                  </a:cubicBezTo>
                  <a:cubicBezTo>
                    <a:pt x="593434" y="249998"/>
                    <a:pt x="584888" y="224816"/>
                    <a:pt x="567796" y="205445"/>
                  </a:cubicBezTo>
                  <a:cubicBezTo>
                    <a:pt x="550704" y="186074"/>
                    <a:pt x="525294" y="174338"/>
                    <a:pt x="491565" y="170236"/>
                  </a:cubicBezTo>
                  <a:cubicBezTo>
                    <a:pt x="471511" y="167957"/>
                    <a:pt x="413854" y="166817"/>
                    <a:pt x="318595" y="166817"/>
                  </a:cubicBezTo>
                  <a:lnTo>
                    <a:pt x="202369" y="166817"/>
                  </a:lnTo>
                  <a:close/>
                  <a:moveTo>
                    <a:pt x="202369" y="565402"/>
                  </a:moveTo>
                  <a:lnTo>
                    <a:pt x="202369" y="833404"/>
                  </a:lnTo>
                  <a:lnTo>
                    <a:pt x="389697" y="833404"/>
                  </a:lnTo>
                  <a:cubicBezTo>
                    <a:pt x="462623" y="833404"/>
                    <a:pt x="508885" y="831353"/>
                    <a:pt x="528484" y="827251"/>
                  </a:cubicBezTo>
                  <a:cubicBezTo>
                    <a:pt x="558566" y="821782"/>
                    <a:pt x="583064" y="808450"/>
                    <a:pt x="601980" y="787256"/>
                  </a:cubicBezTo>
                  <a:cubicBezTo>
                    <a:pt x="620895" y="766062"/>
                    <a:pt x="630352" y="737689"/>
                    <a:pt x="630352" y="702138"/>
                  </a:cubicBezTo>
                  <a:cubicBezTo>
                    <a:pt x="630352" y="672056"/>
                    <a:pt x="623060" y="646532"/>
                    <a:pt x="608475" y="625566"/>
                  </a:cubicBezTo>
                  <a:cubicBezTo>
                    <a:pt x="593889" y="604600"/>
                    <a:pt x="572809" y="589331"/>
                    <a:pt x="545234" y="579760"/>
                  </a:cubicBezTo>
                  <a:cubicBezTo>
                    <a:pt x="517659" y="570188"/>
                    <a:pt x="457837" y="565402"/>
                    <a:pt x="365769" y="565402"/>
                  </a:cubicBezTo>
                  <a:lnTo>
                    <a:pt x="202369" y="565402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70D820D-BFB8-46B7-BE6C-E68EBC5AFDBF}"/>
                </a:ext>
              </a:extLst>
            </p:cNvPr>
            <p:cNvSpPr/>
            <p:nvPr/>
          </p:nvSpPr>
          <p:spPr>
            <a:xfrm>
              <a:off x="7313411" y="3363861"/>
              <a:ext cx="623120" cy="758884"/>
            </a:xfrm>
            <a:custGeom>
              <a:avLst/>
              <a:gdLst/>
              <a:ahLst/>
              <a:cxnLst/>
              <a:rect l="l" t="t" r="r" b="b"/>
              <a:pathLst>
                <a:path w="681628" h="758884">
                  <a:moveTo>
                    <a:pt x="334319" y="0"/>
                  </a:moveTo>
                  <a:cubicBezTo>
                    <a:pt x="420007" y="0"/>
                    <a:pt x="483817" y="10141"/>
                    <a:pt x="525749" y="30423"/>
                  </a:cubicBezTo>
                  <a:cubicBezTo>
                    <a:pt x="567681" y="50706"/>
                    <a:pt x="597194" y="76458"/>
                    <a:pt x="614286" y="107679"/>
                  </a:cubicBezTo>
                  <a:cubicBezTo>
                    <a:pt x="631378" y="138900"/>
                    <a:pt x="639923" y="196216"/>
                    <a:pt x="639923" y="279624"/>
                  </a:cubicBezTo>
                  <a:lnTo>
                    <a:pt x="637872" y="503871"/>
                  </a:lnTo>
                  <a:cubicBezTo>
                    <a:pt x="637872" y="567681"/>
                    <a:pt x="640949" y="614741"/>
                    <a:pt x="647102" y="645051"/>
                  </a:cubicBezTo>
                  <a:cubicBezTo>
                    <a:pt x="653255" y="675361"/>
                    <a:pt x="664764" y="707835"/>
                    <a:pt x="681628" y="742475"/>
                  </a:cubicBezTo>
                  <a:lnTo>
                    <a:pt x="491565" y="742475"/>
                  </a:lnTo>
                  <a:cubicBezTo>
                    <a:pt x="486551" y="729713"/>
                    <a:pt x="480398" y="710798"/>
                    <a:pt x="473106" y="685730"/>
                  </a:cubicBezTo>
                  <a:cubicBezTo>
                    <a:pt x="469915" y="674335"/>
                    <a:pt x="467636" y="666815"/>
                    <a:pt x="466269" y="663168"/>
                  </a:cubicBezTo>
                  <a:cubicBezTo>
                    <a:pt x="433452" y="695073"/>
                    <a:pt x="398357" y="719002"/>
                    <a:pt x="360982" y="734955"/>
                  </a:cubicBezTo>
                  <a:cubicBezTo>
                    <a:pt x="323608" y="750907"/>
                    <a:pt x="283727" y="758884"/>
                    <a:pt x="241339" y="758884"/>
                  </a:cubicBezTo>
                  <a:cubicBezTo>
                    <a:pt x="166590" y="758884"/>
                    <a:pt x="107679" y="738601"/>
                    <a:pt x="64607" y="698036"/>
                  </a:cubicBezTo>
                  <a:cubicBezTo>
                    <a:pt x="21536" y="657471"/>
                    <a:pt x="0" y="606195"/>
                    <a:pt x="0" y="544208"/>
                  </a:cubicBezTo>
                  <a:cubicBezTo>
                    <a:pt x="0" y="503187"/>
                    <a:pt x="9799" y="466611"/>
                    <a:pt x="29398" y="434478"/>
                  </a:cubicBezTo>
                  <a:cubicBezTo>
                    <a:pt x="48997" y="402345"/>
                    <a:pt x="76458" y="377732"/>
                    <a:pt x="111781" y="360640"/>
                  </a:cubicBezTo>
                  <a:cubicBezTo>
                    <a:pt x="147105" y="343548"/>
                    <a:pt x="198039" y="328621"/>
                    <a:pt x="264584" y="315859"/>
                  </a:cubicBezTo>
                  <a:cubicBezTo>
                    <a:pt x="354373" y="298995"/>
                    <a:pt x="416588" y="283271"/>
                    <a:pt x="451228" y="268686"/>
                  </a:cubicBezTo>
                  <a:lnTo>
                    <a:pt x="451228" y="249543"/>
                  </a:lnTo>
                  <a:cubicBezTo>
                    <a:pt x="451228" y="212624"/>
                    <a:pt x="442112" y="186302"/>
                    <a:pt x="423881" y="170578"/>
                  </a:cubicBezTo>
                  <a:cubicBezTo>
                    <a:pt x="405649" y="154853"/>
                    <a:pt x="371238" y="146991"/>
                    <a:pt x="320645" y="146991"/>
                  </a:cubicBezTo>
                  <a:cubicBezTo>
                    <a:pt x="286461" y="146991"/>
                    <a:pt x="259798" y="153714"/>
                    <a:pt x="240655" y="167159"/>
                  </a:cubicBezTo>
                  <a:cubicBezTo>
                    <a:pt x="221512" y="180605"/>
                    <a:pt x="206015" y="204192"/>
                    <a:pt x="194165" y="237920"/>
                  </a:cubicBezTo>
                  <a:lnTo>
                    <a:pt x="19826" y="206471"/>
                  </a:lnTo>
                  <a:cubicBezTo>
                    <a:pt x="39425" y="136280"/>
                    <a:pt x="73153" y="84320"/>
                    <a:pt x="121011" y="50592"/>
                  </a:cubicBezTo>
                  <a:cubicBezTo>
                    <a:pt x="168869" y="16864"/>
                    <a:pt x="239971" y="0"/>
                    <a:pt x="334319" y="0"/>
                  </a:cubicBezTo>
                  <a:close/>
                  <a:moveTo>
                    <a:pt x="451228" y="393799"/>
                  </a:moveTo>
                  <a:cubicBezTo>
                    <a:pt x="426616" y="402003"/>
                    <a:pt x="387646" y="411802"/>
                    <a:pt x="334319" y="423197"/>
                  </a:cubicBezTo>
                  <a:cubicBezTo>
                    <a:pt x="280992" y="434592"/>
                    <a:pt x="246124" y="445758"/>
                    <a:pt x="229716" y="456697"/>
                  </a:cubicBezTo>
                  <a:cubicBezTo>
                    <a:pt x="204648" y="474473"/>
                    <a:pt x="192114" y="497034"/>
                    <a:pt x="192114" y="524382"/>
                  </a:cubicBezTo>
                  <a:cubicBezTo>
                    <a:pt x="192114" y="551273"/>
                    <a:pt x="202141" y="574518"/>
                    <a:pt x="222196" y="594117"/>
                  </a:cubicBezTo>
                  <a:cubicBezTo>
                    <a:pt x="242250" y="613716"/>
                    <a:pt x="267774" y="623515"/>
                    <a:pt x="298768" y="623515"/>
                  </a:cubicBezTo>
                  <a:cubicBezTo>
                    <a:pt x="333407" y="623515"/>
                    <a:pt x="366452" y="612120"/>
                    <a:pt x="397901" y="589331"/>
                  </a:cubicBezTo>
                  <a:cubicBezTo>
                    <a:pt x="421146" y="572011"/>
                    <a:pt x="436415" y="550817"/>
                    <a:pt x="443708" y="525749"/>
                  </a:cubicBezTo>
                  <a:cubicBezTo>
                    <a:pt x="448721" y="509341"/>
                    <a:pt x="451228" y="478119"/>
                    <a:pt x="451228" y="432085"/>
                  </a:cubicBezTo>
                  <a:lnTo>
                    <a:pt x="451228" y="393799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559B07B-063F-42DA-84F0-8EF1B294E1FF}"/>
                </a:ext>
              </a:extLst>
            </p:cNvPr>
            <p:cNvSpPr/>
            <p:nvPr/>
          </p:nvSpPr>
          <p:spPr>
            <a:xfrm>
              <a:off x="8030622" y="3363861"/>
              <a:ext cx="604995" cy="742475"/>
            </a:xfrm>
            <a:custGeom>
              <a:avLst/>
              <a:gdLst/>
              <a:ahLst/>
              <a:cxnLst/>
              <a:rect l="l" t="t" r="r" b="b"/>
              <a:pathLst>
                <a:path w="661801" h="742475">
                  <a:moveTo>
                    <a:pt x="417728" y="0"/>
                  </a:moveTo>
                  <a:cubicBezTo>
                    <a:pt x="460116" y="0"/>
                    <a:pt x="498858" y="7634"/>
                    <a:pt x="533953" y="22903"/>
                  </a:cubicBezTo>
                  <a:cubicBezTo>
                    <a:pt x="569048" y="38172"/>
                    <a:pt x="595598" y="57657"/>
                    <a:pt x="613602" y="81357"/>
                  </a:cubicBezTo>
                  <a:cubicBezTo>
                    <a:pt x="631606" y="105058"/>
                    <a:pt x="644140" y="131950"/>
                    <a:pt x="651204" y="162032"/>
                  </a:cubicBezTo>
                  <a:cubicBezTo>
                    <a:pt x="658269" y="192113"/>
                    <a:pt x="661801" y="235185"/>
                    <a:pt x="661801" y="291247"/>
                  </a:cubicBezTo>
                  <a:lnTo>
                    <a:pt x="661801" y="742475"/>
                  </a:lnTo>
                  <a:lnTo>
                    <a:pt x="469687" y="742475"/>
                  </a:lnTo>
                  <a:lnTo>
                    <a:pt x="469687" y="371921"/>
                  </a:lnTo>
                  <a:cubicBezTo>
                    <a:pt x="469687" y="293526"/>
                    <a:pt x="465585" y="242820"/>
                    <a:pt x="457381" y="219803"/>
                  </a:cubicBezTo>
                  <a:cubicBezTo>
                    <a:pt x="449177" y="196785"/>
                    <a:pt x="435845" y="178896"/>
                    <a:pt x="417386" y="166134"/>
                  </a:cubicBezTo>
                  <a:cubicBezTo>
                    <a:pt x="398926" y="153372"/>
                    <a:pt x="376707" y="146991"/>
                    <a:pt x="350727" y="146991"/>
                  </a:cubicBezTo>
                  <a:cubicBezTo>
                    <a:pt x="317454" y="146991"/>
                    <a:pt x="287601" y="156106"/>
                    <a:pt x="261165" y="174338"/>
                  </a:cubicBezTo>
                  <a:cubicBezTo>
                    <a:pt x="234729" y="192569"/>
                    <a:pt x="216612" y="216726"/>
                    <a:pt x="206813" y="246808"/>
                  </a:cubicBezTo>
                  <a:cubicBezTo>
                    <a:pt x="197013" y="276890"/>
                    <a:pt x="192114" y="332496"/>
                    <a:pt x="192114" y="413626"/>
                  </a:cubicBezTo>
                  <a:lnTo>
                    <a:pt x="192114" y="742475"/>
                  </a:lnTo>
                  <a:lnTo>
                    <a:pt x="0" y="742475"/>
                  </a:lnTo>
                  <a:lnTo>
                    <a:pt x="0" y="16408"/>
                  </a:lnTo>
                  <a:lnTo>
                    <a:pt x="178440" y="16408"/>
                  </a:lnTo>
                  <a:lnTo>
                    <a:pt x="178440" y="123062"/>
                  </a:lnTo>
                  <a:cubicBezTo>
                    <a:pt x="241794" y="41020"/>
                    <a:pt x="321556" y="0"/>
                    <a:pt x="417728" y="0"/>
                  </a:cubicBez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154FEF1-420B-424C-A539-CAADBBF2B241}"/>
                </a:ext>
              </a:extLst>
            </p:cNvPr>
            <p:cNvSpPr/>
            <p:nvPr/>
          </p:nvSpPr>
          <p:spPr>
            <a:xfrm>
              <a:off x="8906510" y="3410278"/>
              <a:ext cx="476250" cy="458142"/>
            </a:xfrm>
            <a:custGeom>
              <a:avLst/>
              <a:gdLst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4307 h 458142"/>
                <a:gd name="connsiteX1" fmla="*/ 270510 w 476250"/>
                <a:gd name="connsiteY1" fmla="*/ 10467 h 458142"/>
                <a:gd name="connsiteX2" fmla="*/ 476250 w 476250"/>
                <a:gd name="connsiteY2" fmla="*/ 2847 h 458142"/>
                <a:gd name="connsiteX3" fmla="*/ 5715 w 476250"/>
                <a:gd name="connsiteY3" fmla="*/ 458142 h 458142"/>
                <a:gd name="connsiteX4" fmla="*/ 0 w 476250"/>
                <a:gd name="connsiteY4" fmla="*/ 254307 h 45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0" h="458142">
                  <a:moveTo>
                    <a:pt x="0" y="254307"/>
                  </a:moveTo>
                  <a:cubicBezTo>
                    <a:pt x="61595" y="182552"/>
                    <a:pt x="142240" y="53647"/>
                    <a:pt x="270510" y="10467"/>
                  </a:cubicBezTo>
                  <a:cubicBezTo>
                    <a:pt x="339090" y="-9218"/>
                    <a:pt x="407670" y="5387"/>
                    <a:pt x="476250" y="2847"/>
                  </a:cubicBezTo>
                  <a:cubicBezTo>
                    <a:pt x="319405" y="154612"/>
                    <a:pt x="116840" y="441632"/>
                    <a:pt x="5715" y="458142"/>
                  </a:cubicBezTo>
                  <a:lnTo>
                    <a:pt x="0" y="254307"/>
                  </a:ln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FB5789EA-0C00-4523-A811-8811709FE1EB}"/>
                </a:ext>
              </a:extLst>
            </p:cNvPr>
            <p:cNvSpPr/>
            <p:nvPr/>
          </p:nvSpPr>
          <p:spPr>
            <a:xfrm>
              <a:off x="8747620" y="3101524"/>
              <a:ext cx="176656" cy="1002273"/>
            </a:xfrm>
            <a:prstGeom prst="rect">
              <a:avLst/>
            </a:pr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1BD63972-5F04-4134-96A3-0DFDC9E1581D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12024" y="1388030"/>
            <a:ext cx="5181601" cy="4791508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700"/>
            </a:lvl1pPr>
            <a:lvl2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400"/>
            </a:lvl2pPr>
            <a:lvl3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100"/>
            </a:lvl3pPr>
            <a:lvl4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1900"/>
            </a:lvl4pPr>
            <a:lvl5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19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30771424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23C032-E6EA-4842-86E1-DF4DCACCAA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DAF6B2-9FD0-44C2-9552-B25CDC6262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9030A6-35B2-4EEC-8C16-98D40AAEA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76B909-0C64-4D5A-9736-0385C6EC6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67F3DA62-D460-42EA-B8AC-75BF070DAD5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ED22444-FEF4-4D1D-B43C-18471E903C43}"/>
              </a:ext>
            </a:extLst>
          </p:cNvPr>
          <p:cNvSpPr/>
          <p:nvPr/>
        </p:nvSpPr>
        <p:spPr>
          <a:xfrm>
            <a:off x="-6096" y="463297"/>
            <a:ext cx="666496" cy="6156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0EF3D4D-A949-4148-A948-B0E88BC6EB03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838200" y="1348652"/>
            <a:ext cx="10515600" cy="2386215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sz="2000"/>
            </a:lvl1pPr>
            <a:lvl2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sz="1800"/>
            </a:lvl2pPr>
            <a:lvl3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sz="1600"/>
            </a:lvl3pPr>
            <a:lvl4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sz="1400"/>
            </a:lvl4pPr>
            <a:lvl5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A752BAD-CBCC-40D6-89E8-A857C00CA902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38200" y="3799840"/>
            <a:ext cx="10515600" cy="2386215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sz="2000"/>
            </a:lvl1pPr>
            <a:lvl2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sz="1800"/>
            </a:lvl2pPr>
            <a:lvl3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sz="1600"/>
            </a:lvl3pPr>
            <a:lvl4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sz="1400"/>
            </a:lvl4pPr>
            <a:lvl5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C798757-5901-4A79-9A28-0EBC494254C3}"/>
              </a:ext>
            </a:extLst>
          </p:cNvPr>
          <p:cNvGrpSpPr/>
          <p:nvPr/>
        </p:nvGrpSpPr>
        <p:grpSpPr>
          <a:xfrm>
            <a:off x="9674301" y="577558"/>
            <a:ext cx="1679499" cy="374942"/>
            <a:chOff x="2725420" y="2636520"/>
            <a:chExt cx="6657340" cy="1486225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E19A3C39-BFEC-4488-A33D-865C92522D52}"/>
                </a:ext>
              </a:extLst>
            </p:cNvPr>
            <p:cNvSpPr/>
            <p:nvPr/>
          </p:nvSpPr>
          <p:spPr>
            <a:xfrm>
              <a:off x="8980151" y="3644057"/>
              <a:ext cx="398780" cy="459740"/>
            </a:xfrm>
            <a:custGeom>
              <a:avLst/>
              <a:gdLst>
                <a:gd name="connsiteX0" fmla="*/ 398780 w 398780"/>
                <a:gd name="connsiteY0" fmla="*/ 454660 h 459740"/>
                <a:gd name="connsiteX1" fmla="*/ 215900 w 398780"/>
                <a:gd name="connsiteY1" fmla="*/ 459740 h 459740"/>
                <a:gd name="connsiteX2" fmla="*/ 0 w 398780"/>
                <a:gd name="connsiteY2" fmla="*/ 127000 h 459740"/>
                <a:gd name="connsiteX3" fmla="*/ 101600 w 398780"/>
                <a:gd name="connsiteY3" fmla="*/ 0 h 459740"/>
                <a:gd name="connsiteX4" fmla="*/ 398780 w 398780"/>
                <a:gd name="connsiteY4" fmla="*/ 454660 h 459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8780" h="459740">
                  <a:moveTo>
                    <a:pt x="398780" y="454660"/>
                  </a:moveTo>
                  <a:lnTo>
                    <a:pt x="215900" y="459740"/>
                  </a:lnTo>
                  <a:lnTo>
                    <a:pt x="0" y="127000"/>
                  </a:lnTo>
                  <a:lnTo>
                    <a:pt x="101600" y="0"/>
                  </a:lnTo>
                  <a:lnTo>
                    <a:pt x="398780" y="454660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991D856F-9915-4034-8FBA-9B14DC102109}"/>
                </a:ext>
              </a:extLst>
            </p:cNvPr>
            <p:cNvGrpSpPr/>
            <p:nvPr/>
          </p:nvGrpSpPr>
          <p:grpSpPr>
            <a:xfrm>
              <a:off x="2725420" y="2636520"/>
              <a:ext cx="842645" cy="1471296"/>
              <a:chOff x="2725420" y="2636520"/>
              <a:chExt cx="842645" cy="1471296"/>
            </a:xfrm>
            <a:solidFill>
              <a:srgbClr val="ED1C24"/>
            </a:solidFill>
          </p:grpSpPr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D4E2E225-5A93-49A9-85C1-E91F38A722EE}"/>
                  </a:ext>
                </a:extLst>
              </p:cNvPr>
              <p:cNvSpPr/>
              <p:nvPr/>
            </p:nvSpPr>
            <p:spPr>
              <a:xfrm>
                <a:off x="3201120" y="2636520"/>
                <a:ext cx="366945" cy="982980"/>
              </a:xfrm>
              <a:custGeom>
                <a:avLst/>
                <a:gdLst>
                  <a:gd name="connsiteX0" fmla="*/ 361950 w 363855"/>
                  <a:gd name="connsiteY0" fmla="*/ 982980 h 982980"/>
                  <a:gd name="connsiteX1" fmla="*/ 363855 w 363855"/>
                  <a:gd name="connsiteY1" fmla="*/ 388620 h 982980"/>
                  <a:gd name="connsiteX2" fmla="*/ 0 w 363855"/>
                  <a:gd name="connsiteY2" fmla="*/ 0 h 982980"/>
                  <a:gd name="connsiteX3" fmla="*/ 361950 w 363855"/>
                  <a:gd name="connsiteY3" fmla="*/ 982980 h 982980"/>
                  <a:gd name="connsiteX0" fmla="*/ 362706 w 364611"/>
                  <a:gd name="connsiteY0" fmla="*/ 982980 h 982980"/>
                  <a:gd name="connsiteX1" fmla="*/ 364611 w 364611"/>
                  <a:gd name="connsiteY1" fmla="*/ 388620 h 982980"/>
                  <a:gd name="connsiteX2" fmla="*/ 756 w 364611"/>
                  <a:gd name="connsiteY2" fmla="*/ 0 h 982980"/>
                  <a:gd name="connsiteX3" fmla="*/ 362706 w 364611"/>
                  <a:gd name="connsiteY3" fmla="*/ 982980 h 982980"/>
                  <a:gd name="connsiteX0" fmla="*/ 366978 w 368883"/>
                  <a:gd name="connsiteY0" fmla="*/ 982980 h 982980"/>
                  <a:gd name="connsiteX1" fmla="*/ 368883 w 368883"/>
                  <a:gd name="connsiteY1" fmla="*/ 388620 h 982980"/>
                  <a:gd name="connsiteX2" fmla="*/ 5028 w 368883"/>
                  <a:gd name="connsiteY2" fmla="*/ 0 h 982980"/>
                  <a:gd name="connsiteX3" fmla="*/ 366978 w 368883"/>
                  <a:gd name="connsiteY3" fmla="*/ 982980 h 982980"/>
                  <a:gd name="connsiteX0" fmla="*/ 365040 w 366945"/>
                  <a:gd name="connsiteY0" fmla="*/ 982980 h 982980"/>
                  <a:gd name="connsiteX1" fmla="*/ 366945 w 366945"/>
                  <a:gd name="connsiteY1" fmla="*/ 388620 h 982980"/>
                  <a:gd name="connsiteX2" fmla="*/ 3090 w 366945"/>
                  <a:gd name="connsiteY2" fmla="*/ 0 h 982980"/>
                  <a:gd name="connsiteX3" fmla="*/ 365040 w 366945"/>
                  <a:gd name="connsiteY3" fmla="*/ 982980 h 982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945" h="982980">
                    <a:moveTo>
                      <a:pt x="365040" y="982980"/>
                    </a:moveTo>
                    <a:lnTo>
                      <a:pt x="366945" y="388620"/>
                    </a:lnTo>
                    <a:lnTo>
                      <a:pt x="3090" y="0"/>
                    </a:lnTo>
                    <a:cubicBezTo>
                      <a:pt x="-7705" y="674370"/>
                      <a:pt x="-10880" y="581025"/>
                      <a:pt x="365040" y="9829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3C88300D-C85B-49D2-AE83-7F3AB60F1D9D}"/>
                  </a:ext>
                </a:extLst>
              </p:cNvPr>
              <p:cNvSpPr/>
              <p:nvPr/>
            </p:nvSpPr>
            <p:spPr>
              <a:xfrm>
                <a:off x="2725420" y="3281681"/>
                <a:ext cx="840105" cy="826135"/>
              </a:xfrm>
              <a:custGeom>
                <a:avLst/>
                <a:gdLst>
                  <a:gd name="connsiteX0" fmla="*/ 838200 w 838200"/>
                  <a:gd name="connsiteY0" fmla="*/ 414020 h 820420"/>
                  <a:gd name="connsiteX1" fmla="*/ 835660 w 838200"/>
                  <a:gd name="connsiteY1" fmla="*/ 820420 h 820420"/>
                  <a:gd name="connsiteX2" fmla="*/ 617220 w 838200"/>
                  <a:gd name="connsiteY2" fmla="*/ 678180 h 820420"/>
                  <a:gd name="connsiteX3" fmla="*/ 0 w 838200"/>
                  <a:gd name="connsiteY3" fmla="*/ 0 h 820420"/>
                  <a:gd name="connsiteX4" fmla="*/ 317500 w 838200"/>
                  <a:gd name="connsiteY4" fmla="*/ 2540 h 820420"/>
                  <a:gd name="connsiteX5" fmla="*/ 838200 w 838200"/>
                  <a:gd name="connsiteY5" fmla="*/ 414020 h 820420"/>
                  <a:gd name="connsiteX0" fmla="*/ 840105 w 840105"/>
                  <a:gd name="connsiteY0" fmla="*/ 417830 h 820420"/>
                  <a:gd name="connsiteX1" fmla="*/ 835660 w 840105"/>
                  <a:gd name="connsiteY1" fmla="*/ 820420 h 820420"/>
                  <a:gd name="connsiteX2" fmla="*/ 617220 w 840105"/>
                  <a:gd name="connsiteY2" fmla="*/ 678180 h 820420"/>
                  <a:gd name="connsiteX3" fmla="*/ 0 w 840105"/>
                  <a:gd name="connsiteY3" fmla="*/ 0 h 820420"/>
                  <a:gd name="connsiteX4" fmla="*/ 317500 w 840105"/>
                  <a:gd name="connsiteY4" fmla="*/ 2540 h 820420"/>
                  <a:gd name="connsiteX5" fmla="*/ 840105 w 840105"/>
                  <a:gd name="connsiteY5" fmla="*/ 417830 h 820420"/>
                  <a:gd name="connsiteX0" fmla="*/ 840105 w 840105"/>
                  <a:gd name="connsiteY0" fmla="*/ 417830 h 820420"/>
                  <a:gd name="connsiteX1" fmla="*/ 835660 w 840105"/>
                  <a:gd name="connsiteY1" fmla="*/ 820420 h 820420"/>
                  <a:gd name="connsiteX2" fmla="*/ 617220 w 840105"/>
                  <a:gd name="connsiteY2" fmla="*/ 678180 h 820420"/>
                  <a:gd name="connsiteX3" fmla="*/ 0 w 840105"/>
                  <a:gd name="connsiteY3" fmla="*/ 0 h 820420"/>
                  <a:gd name="connsiteX4" fmla="*/ 317500 w 840105"/>
                  <a:gd name="connsiteY4" fmla="*/ 2540 h 820420"/>
                  <a:gd name="connsiteX5" fmla="*/ 840105 w 840105"/>
                  <a:gd name="connsiteY5" fmla="*/ 417830 h 820420"/>
                  <a:gd name="connsiteX0" fmla="*/ 840105 w 840105"/>
                  <a:gd name="connsiteY0" fmla="*/ 417830 h 822325"/>
                  <a:gd name="connsiteX1" fmla="*/ 835660 w 840105"/>
                  <a:gd name="connsiteY1" fmla="*/ 822325 h 822325"/>
                  <a:gd name="connsiteX2" fmla="*/ 617220 w 840105"/>
                  <a:gd name="connsiteY2" fmla="*/ 678180 h 822325"/>
                  <a:gd name="connsiteX3" fmla="*/ 0 w 840105"/>
                  <a:gd name="connsiteY3" fmla="*/ 0 h 822325"/>
                  <a:gd name="connsiteX4" fmla="*/ 317500 w 840105"/>
                  <a:gd name="connsiteY4" fmla="*/ 2540 h 822325"/>
                  <a:gd name="connsiteX5" fmla="*/ 840105 w 840105"/>
                  <a:gd name="connsiteY5" fmla="*/ 417830 h 822325"/>
                  <a:gd name="connsiteX0" fmla="*/ 840105 w 840105"/>
                  <a:gd name="connsiteY0" fmla="*/ 417830 h 824230"/>
                  <a:gd name="connsiteX1" fmla="*/ 837565 w 840105"/>
                  <a:gd name="connsiteY1" fmla="*/ 824230 h 824230"/>
                  <a:gd name="connsiteX2" fmla="*/ 617220 w 840105"/>
                  <a:gd name="connsiteY2" fmla="*/ 678180 h 824230"/>
                  <a:gd name="connsiteX3" fmla="*/ 0 w 840105"/>
                  <a:gd name="connsiteY3" fmla="*/ 0 h 824230"/>
                  <a:gd name="connsiteX4" fmla="*/ 317500 w 840105"/>
                  <a:gd name="connsiteY4" fmla="*/ 2540 h 824230"/>
                  <a:gd name="connsiteX5" fmla="*/ 840105 w 840105"/>
                  <a:gd name="connsiteY5" fmla="*/ 417830 h 824230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0105" h="826135">
                    <a:moveTo>
                      <a:pt x="840105" y="417830"/>
                    </a:moveTo>
                    <a:cubicBezTo>
                      <a:pt x="839258" y="553297"/>
                      <a:pt x="840317" y="690668"/>
                      <a:pt x="839470" y="826135"/>
                    </a:cubicBezTo>
                    <a:cubicBezTo>
                      <a:pt x="757767" y="801582"/>
                      <a:pt x="695113" y="765598"/>
                      <a:pt x="617220" y="678180"/>
                    </a:cubicBezTo>
                    <a:lnTo>
                      <a:pt x="0" y="0"/>
                    </a:lnTo>
                    <a:lnTo>
                      <a:pt x="317500" y="2540"/>
                    </a:lnTo>
                    <a:cubicBezTo>
                      <a:pt x="430742" y="1905"/>
                      <a:pt x="610658" y="142240"/>
                      <a:pt x="840105" y="4178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A54F1C1-F172-4488-81A9-308EA33D9D39}"/>
                </a:ext>
              </a:extLst>
            </p:cNvPr>
            <p:cNvGrpSpPr/>
            <p:nvPr/>
          </p:nvGrpSpPr>
          <p:grpSpPr>
            <a:xfrm flipH="1">
              <a:off x="3623712" y="2636520"/>
              <a:ext cx="842645" cy="1471296"/>
              <a:chOff x="2725420" y="2636520"/>
              <a:chExt cx="842645" cy="1471296"/>
            </a:xfrm>
            <a:solidFill>
              <a:srgbClr val="ED1C24"/>
            </a:solidFill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5DD75B22-0CAB-452D-83EE-71704AB9A3F8}"/>
                  </a:ext>
                </a:extLst>
              </p:cNvPr>
              <p:cNvSpPr/>
              <p:nvPr/>
            </p:nvSpPr>
            <p:spPr>
              <a:xfrm>
                <a:off x="3201120" y="2636520"/>
                <a:ext cx="366945" cy="982980"/>
              </a:xfrm>
              <a:custGeom>
                <a:avLst/>
                <a:gdLst>
                  <a:gd name="connsiteX0" fmla="*/ 361950 w 363855"/>
                  <a:gd name="connsiteY0" fmla="*/ 982980 h 982980"/>
                  <a:gd name="connsiteX1" fmla="*/ 363855 w 363855"/>
                  <a:gd name="connsiteY1" fmla="*/ 388620 h 982980"/>
                  <a:gd name="connsiteX2" fmla="*/ 0 w 363855"/>
                  <a:gd name="connsiteY2" fmla="*/ 0 h 982980"/>
                  <a:gd name="connsiteX3" fmla="*/ 361950 w 363855"/>
                  <a:gd name="connsiteY3" fmla="*/ 982980 h 982980"/>
                  <a:gd name="connsiteX0" fmla="*/ 362706 w 364611"/>
                  <a:gd name="connsiteY0" fmla="*/ 982980 h 982980"/>
                  <a:gd name="connsiteX1" fmla="*/ 364611 w 364611"/>
                  <a:gd name="connsiteY1" fmla="*/ 388620 h 982980"/>
                  <a:gd name="connsiteX2" fmla="*/ 756 w 364611"/>
                  <a:gd name="connsiteY2" fmla="*/ 0 h 982980"/>
                  <a:gd name="connsiteX3" fmla="*/ 362706 w 364611"/>
                  <a:gd name="connsiteY3" fmla="*/ 982980 h 982980"/>
                  <a:gd name="connsiteX0" fmla="*/ 366978 w 368883"/>
                  <a:gd name="connsiteY0" fmla="*/ 982980 h 982980"/>
                  <a:gd name="connsiteX1" fmla="*/ 368883 w 368883"/>
                  <a:gd name="connsiteY1" fmla="*/ 388620 h 982980"/>
                  <a:gd name="connsiteX2" fmla="*/ 5028 w 368883"/>
                  <a:gd name="connsiteY2" fmla="*/ 0 h 982980"/>
                  <a:gd name="connsiteX3" fmla="*/ 366978 w 368883"/>
                  <a:gd name="connsiteY3" fmla="*/ 982980 h 982980"/>
                  <a:gd name="connsiteX0" fmla="*/ 365040 w 366945"/>
                  <a:gd name="connsiteY0" fmla="*/ 982980 h 982980"/>
                  <a:gd name="connsiteX1" fmla="*/ 366945 w 366945"/>
                  <a:gd name="connsiteY1" fmla="*/ 388620 h 982980"/>
                  <a:gd name="connsiteX2" fmla="*/ 3090 w 366945"/>
                  <a:gd name="connsiteY2" fmla="*/ 0 h 982980"/>
                  <a:gd name="connsiteX3" fmla="*/ 365040 w 366945"/>
                  <a:gd name="connsiteY3" fmla="*/ 982980 h 982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945" h="982980">
                    <a:moveTo>
                      <a:pt x="365040" y="982980"/>
                    </a:moveTo>
                    <a:lnTo>
                      <a:pt x="366945" y="388620"/>
                    </a:lnTo>
                    <a:lnTo>
                      <a:pt x="3090" y="0"/>
                    </a:lnTo>
                    <a:cubicBezTo>
                      <a:pt x="-7705" y="674370"/>
                      <a:pt x="-10880" y="581025"/>
                      <a:pt x="365040" y="9829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4EA51C7A-2843-4A04-8C27-1125CDF61C4D}"/>
                  </a:ext>
                </a:extLst>
              </p:cNvPr>
              <p:cNvSpPr/>
              <p:nvPr/>
            </p:nvSpPr>
            <p:spPr>
              <a:xfrm>
                <a:off x="2725420" y="3281681"/>
                <a:ext cx="840105" cy="826135"/>
              </a:xfrm>
              <a:custGeom>
                <a:avLst/>
                <a:gdLst>
                  <a:gd name="connsiteX0" fmla="*/ 838200 w 838200"/>
                  <a:gd name="connsiteY0" fmla="*/ 414020 h 820420"/>
                  <a:gd name="connsiteX1" fmla="*/ 835660 w 838200"/>
                  <a:gd name="connsiteY1" fmla="*/ 820420 h 820420"/>
                  <a:gd name="connsiteX2" fmla="*/ 617220 w 838200"/>
                  <a:gd name="connsiteY2" fmla="*/ 678180 h 820420"/>
                  <a:gd name="connsiteX3" fmla="*/ 0 w 838200"/>
                  <a:gd name="connsiteY3" fmla="*/ 0 h 820420"/>
                  <a:gd name="connsiteX4" fmla="*/ 317500 w 838200"/>
                  <a:gd name="connsiteY4" fmla="*/ 2540 h 820420"/>
                  <a:gd name="connsiteX5" fmla="*/ 838200 w 838200"/>
                  <a:gd name="connsiteY5" fmla="*/ 414020 h 820420"/>
                  <a:gd name="connsiteX0" fmla="*/ 840105 w 840105"/>
                  <a:gd name="connsiteY0" fmla="*/ 417830 h 820420"/>
                  <a:gd name="connsiteX1" fmla="*/ 835660 w 840105"/>
                  <a:gd name="connsiteY1" fmla="*/ 820420 h 820420"/>
                  <a:gd name="connsiteX2" fmla="*/ 617220 w 840105"/>
                  <a:gd name="connsiteY2" fmla="*/ 678180 h 820420"/>
                  <a:gd name="connsiteX3" fmla="*/ 0 w 840105"/>
                  <a:gd name="connsiteY3" fmla="*/ 0 h 820420"/>
                  <a:gd name="connsiteX4" fmla="*/ 317500 w 840105"/>
                  <a:gd name="connsiteY4" fmla="*/ 2540 h 820420"/>
                  <a:gd name="connsiteX5" fmla="*/ 840105 w 840105"/>
                  <a:gd name="connsiteY5" fmla="*/ 417830 h 820420"/>
                  <a:gd name="connsiteX0" fmla="*/ 840105 w 840105"/>
                  <a:gd name="connsiteY0" fmla="*/ 417830 h 820420"/>
                  <a:gd name="connsiteX1" fmla="*/ 835660 w 840105"/>
                  <a:gd name="connsiteY1" fmla="*/ 820420 h 820420"/>
                  <a:gd name="connsiteX2" fmla="*/ 617220 w 840105"/>
                  <a:gd name="connsiteY2" fmla="*/ 678180 h 820420"/>
                  <a:gd name="connsiteX3" fmla="*/ 0 w 840105"/>
                  <a:gd name="connsiteY3" fmla="*/ 0 h 820420"/>
                  <a:gd name="connsiteX4" fmla="*/ 317500 w 840105"/>
                  <a:gd name="connsiteY4" fmla="*/ 2540 h 820420"/>
                  <a:gd name="connsiteX5" fmla="*/ 840105 w 840105"/>
                  <a:gd name="connsiteY5" fmla="*/ 417830 h 820420"/>
                  <a:gd name="connsiteX0" fmla="*/ 840105 w 840105"/>
                  <a:gd name="connsiteY0" fmla="*/ 417830 h 822325"/>
                  <a:gd name="connsiteX1" fmla="*/ 835660 w 840105"/>
                  <a:gd name="connsiteY1" fmla="*/ 822325 h 822325"/>
                  <a:gd name="connsiteX2" fmla="*/ 617220 w 840105"/>
                  <a:gd name="connsiteY2" fmla="*/ 678180 h 822325"/>
                  <a:gd name="connsiteX3" fmla="*/ 0 w 840105"/>
                  <a:gd name="connsiteY3" fmla="*/ 0 h 822325"/>
                  <a:gd name="connsiteX4" fmla="*/ 317500 w 840105"/>
                  <a:gd name="connsiteY4" fmla="*/ 2540 h 822325"/>
                  <a:gd name="connsiteX5" fmla="*/ 840105 w 840105"/>
                  <a:gd name="connsiteY5" fmla="*/ 417830 h 822325"/>
                  <a:gd name="connsiteX0" fmla="*/ 840105 w 840105"/>
                  <a:gd name="connsiteY0" fmla="*/ 417830 h 824230"/>
                  <a:gd name="connsiteX1" fmla="*/ 837565 w 840105"/>
                  <a:gd name="connsiteY1" fmla="*/ 824230 h 824230"/>
                  <a:gd name="connsiteX2" fmla="*/ 617220 w 840105"/>
                  <a:gd name="connsiteY2" fmla="*/ 678180 h 824230"/>
                  <a:gd name="connsiteX3" fmla="*/ 0 w 840105"/>
                  <a:gd name="connsiteY3" fmla="*/ 0 h 824230"/>
                  <a:gd name="connsiteX4" fmla="*/ 317500 w 840105"/>
                  <a:gd name="connsiteY4" fmla="*/ 2540 h 824230"/>
                  <a:gd name="connsiteX5" fmla="*/ 840105 w 840105"/>
                  <a:gd name="connsiteY5" fmla="*/ 417830 h 824230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0105" h="826135">
                    <a:moveTo>
                      <a:pt x="840105" y="417830"/>
                    </a:moveTo>
                    <a:cubicBezTo>
                      <a:pt x="839258" y="553297"/>
                      <a:pt x="840317" y="690668"/>
                      <a:pt x="839470" y="826135"/>
                    </a:cubicBezTo>
                    <a:cubicBezTo>
                      <a:pt x="757767" y="801582"/>
                      <a:pt x="695113" y="765598"/>
                      <a:pt x="617220" y="678180"/>
                    </a:cubicBezTo>
                    <a:lnTo>
                      <a:pt x="0" y="0"/>
                    </a:lnTo>
                    <a:lnTo>
                      <a:pt x="317500" y="2540"/>
                    </a:lnTo>
                    <a:cubicBezTo>
                      <a:pt x="430742" y="1905"/>
                      <a:pt x="610658" y="142240"/>
                      <a:pt x="840105" y="4178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E956714-CBBB-45B3-B4C0-4839933B8D9F}"/>
                </a:ext>
              </a:extLst>
            </p:cNvPr>
            <p:cNvSpPr/>
            <p:nvPr/>
          </p:nvSpPr>
          <p:spPr>
            <a:xfrm>
              <a:off x="4726341" y="3104063"/>
              <a:ext cx="853119" cy="1002273"/>
            </a:xfrm>
            <a:custGeom>
              <a:avLst/>
              <a:gdLst/>
              <a:ahLst/>
              <a:cxnLst/>
              <a:rect l="l" t="t" r="r" b="b"/>
              <a:pathLst>
                <a:path w="933222" h="1002273">
                  <a:moveTo>
                    <a:pt x="0" y="0"/>
                  </a:moveTo>
                  <a:lnTo>
                    <a:pt x="219461" y="0"/>
                  </a:lnTo>
                  <a:lnTo>
                    <a:pt x="473106" y="741791"/>
                  </a:lnTo>
                  <a:lnTo>
                    <a:pt x="718546" y="0"/>
                  </a:lnTo>
                  <a:lnTo>
                    <a:pt x="933222" y="0"/>
                  </a:lnTo>
                  <a:lnTo>
                    <a:pt x="574290" y="1002273"/>
                  </a:lnTo>
                  <a:lnTo>
                    <a:pt x="358248" y="10022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3B8D5BCC-1FB6-4EBA-A9E2-191C36071C00}"/>
                </a:ext>
              </a:extLst>
            </p:cNvPr>
            <p:cNvSpPr/>
            <p:nvPr/>
          </p:nvSpPr>
          <p:spPr>
            <a:xfrm>
              <a:off x="5656002" y="3104063"/>
              <a:ext cx="701870" cy="1002273"/>
            </a:xfrm>
            <a:custGeom>
              <a:avLst/>
              <a:gdLst/>
              <a:ahLst/>
              <a:cxnLst/>
              <a:rect l="l" t="t" r="r" b="b"/>
              <a:pathLst>
                <a:path w="767772" h="1002273">
                  <a:moveTo>
                    <a:pt x="0" y="0"/>
                  </a:moveTo>
                  <a:lnTo>
                    <a:pt x="324748" y="0"/>
                  </a:lnTo>
                  <a:cubicBezTo>
                    <a:pt x="447810" y="0"/>
                    <a:pt x="528029" y="5013"/>
                    <a:pt x="565403" y="15040"/>
                  </a:cubicBezTo>
                  <a:cubicBezTo>
                    <a:pt x="622832" y="30081"/>
                    <a:pt x="670918" y="62784"/>
                    <a:pt x="709660" y="113148"/>
                  </a:cubicBezTo>
                  <a:cubicBezTo>
                    <a:pt x="748401" y="163513"/>
                    <a:pt x="767772" y="228576"/>
                    <a:pt x="767772" y="308339"/>
                  </a:cubicBezTo>
                  <a:cubicBezTo>
                    <a:pt x="767772" y="369870"/>
                    <a:pt x="756605" y="421602"/>
                    <a:pt x="734272" y="463534"/>
                  </a:cubicBezTo>
                  <a:cubicBezTo>
                    <a:pt x="711939" y="505466"/>
                    <a:pt x="683566" y="538397"/>
                    <a:pt x="649154" y="562326"/>
                  </a:cubicBezTo>
                  <a:cubicBezTo>
                    <a:pt x="614742" y="586254"/>
                    <a:pt x="579761" y="602093"/>
                    <a:pt x="544209" y="609841"/>
                  </a:cubicBezTo>
                  <a:cubicBezTo>
                    <a:pt x="495896" y="619413"/>
                    <a:pt x="425933" y="624199"/>
                    <a:pt x="334320" y="624199"/>
                  </a:cubicBezTo>
                  <a:lnTo>
                    <a:pt x="202369" y="624199"/>
                  </a:lnTo>
                  <a:lnTo>
                    <a:pt x="202369" y="1002273"/>
                  </a:lnTo>
                  <a:lnTo>
                    <a:pt x="0" y="1002273"/>
                  </a:lnTo>
                  <a:lnTo>
                    <a:pt x="0" y="0"/>
                  </a:lnTo>
                  <a:close/>
                  <a:moveTo>
                    <a:pt x="202369" y="169552"/>
                  </a:moveTo>
                  <a:lnTo>
                    <a:pt x="202369" y="453963"/>
                  </a:lnTo>
                  <a:lnTo>
                    <a:pt x="313126" y="453963"/>
                  </a:lnTo>
                  <a:cubicBezTo>
                    <a:pt x="392888" y="453963"/>
                    <a:pt x="446215" y="448721"/>
                    <a:pt x="473106" y="438238"/>
                  </a:cubicBezTo>
                  <a:cubicBezTo>
                    <a:pt x="499998" y="427755"/>
                    <a:pt x="521078" y="411347"/>
                    <a:pt x="536347" y="389013"/>
                  </a:cubicBezTo>
                  <a:cubicBezTo>
                    <a:pt x="551616" y="366679"/>
                    <a:pt x="559250" y="340700"/>
                    <a:pt x="559250" y="311074"/>
                  </a:cubicBezTo>
                  <a:cubicBezTo>
                    <a:pt x="559250" y="274611"/>
                    <a:pt x="548539" y="244529"/>
                    <a:pt x="527117" y="220828"/>
                  </a:cubicBezTo>
                  <a:cubicBezTo>
                    <a:pt x="505695" y="197127"/>
                    <a:pt x="478576" y="182314"/>
                    <a:pt x="445759" y="176389"/>
                  </a:cubicBezTo>
                  <a:cubicBezTo>
                    <a:pt x="421603" y="171831"/>
                    <a:pt x="373062" y="169552"/>
                    <a:pt x="300136" y="169552"/>
                  </a:cubicBezTo>
                  <a:lnTo>
                    <a:pt x="202369" y="169552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4BCF2128-ADF7-47A1-9FA9-C26099F8A6C9}"/>
                </a:ext>
              </a:extLst>
            </p:cNvPr>
            <p:cNvSpPr/>
            <p:nvPr/>
          </p:nvSpPr>
          <p:spPr>
            <a:xfrm>
              <a:off x="6492540" y="3104063"/>
              <a:ext cx="767495" cy="1002273"/>
            </a:xfrm>
            <a:custGeom>
              <a:avLst/>
              <a:gdLst/>
              <a:ahLst/>
              <a:cxnLst/>
              <a:rect l="l" t="t" r="r" b="b"/>
              <a:pathLst>
                <a:path w="839558" h="1002273">
                  <a:moveTo>
                    <a:pt x="0" y="0"/>
                  </a:moveTo>
                  <a:lnTo>
                    <a:pt x="400636" y="0"/>
                  </a:lnTo>
                  <a:cubicBezTo>
                    <a:pt x="479943" y="0"/>
                    <a:pt x="539081" y="3304"/>
                    <a:pt x="578051" y="9913"/>
                  </a:cubicBezTo>
                  <a:cubicBezTo>
                    <a:pt x="617021" y="16522"/>
                    <a:pt x="651888" y="30309"/>
                    <a:pt x="682654" y="51275"/>
                  </a:cubicBezTo>
                  <a:cubicBezTo>
                    <a:pt x="713419" y="72242"/>
                    <a:pt x="739057" y="100159"/>
                    <a:pt x="759568" y="135026"/>
                  </a:cubicBezTo>
                  <a:cubicBezTo>
                    <a:pt x="780078" y="169894"/>
                    <a:pt x="790333" y="208977"/>
                    <a:pt x="790333" y="252277"/>
                  </a:cubicBezTo>
                  <a:cubicBezTo>
                    <a:pt x="790333" y="299223"/>
                    <a:pt x="777685" y="342295"/>
                    <a:pt x="752389" y="381493"/>
                  </a:cubicBezTo>
                  <a:cubicBezTo>
                    <a:pt x="727093" y="420690"/>
                    <a:pt x="692795" y="450088"/>
                    <a:pt x="649495" y="469687"/>
                  </a:cubicBezTo>
                  <a:cubicBezTo>
                    <a:pt x="710571" y="487463"/>
                    <a:pt x="757517" y="517773"/>
                    <a:pt x="790333" y="560616"/>
                  </a:cubicBezTo>
                  <a:cubicBezTo>
                    <a:pt x="823150" y="603460"/>
                    <a:pt x="839558" y="653825"/>
                    <a:pt x="839558" y="711710"/>
                  </a:cubicBezTo>
                  <a:cubicBezTo>
                    <a:pt x="839558" y="757288"/>
                    <a:pt x="828961" y="801613"/>
                    <a:pt x="807767" y="844685"/>
                  </a:cubicBezTo>
                  <a:cubicBezTo>
                    <a:pt x="786573" y="887757"/>
                    <a:pt x="757631" y="922169"/>
                    <a:pt x="720940" y="947921"/>
                  </a:cubicBezTo>
                  <a:cubicBezTo>
                    <a:pt x="684249" y="973673"/>
                    <a:pt x="639012" y="989511"/>
                    <a:pt x="585229" y="995436"/>
                  </a:cubicBezTo>
                  <a:cubicBezTo>
                    <a:pt x="551501" y="999083"/>
                    <a:pt x="470143" y="1001362"/>
                    <a:pt x="341156" y="1002273"/>
                  </a:cubicBezTo>
                  <a:lnTo>
                    <a:pt x="0" y="1002273"/>
                  </a:lnTo>
                  <a:lnTo>
                    <a:pt x="0" y="0"/>
                  </a:lnTo>
                  <a:close/>
                  <a:moveTo>
                    <a:pt x="202369" y="166817"/>
                  </a:moveTo>
                  <a:lnTo>
                    <a:pt x="202369" y="398585"/>
                  </a:lnTo>
                  <a:lnTo>
                    <a:pt x="335003" y="398585"/>
                  </a:lnTo>
                  <a:cubicBezTo>
                    <a:pt x="413854" y="398585"/>
                    <a:pt x="462851" y="397445"/>
                    <a:pt x="481994" y="395166"/>
                  </a:cubicBezTo>
                  <a:cubicBezTo>
                    <a:pt x="516634" y="391064"/>
                    <a:pt x="543867" y="379100"/>
                    <a:pt x="563694" y="359273"/>
                  </a:cubicBezTo>
                  <a:cubicBezTo>
                    <a:pt x="583520" y="339446"/>
                    <a:pt x="593434" y="313353"/>
                    <a:pt x="593434" y="280992"/>
                  </a:cubicBezTo>
                  <a:cubicBezTo>
                    <a:pt x="593434" y="249998"/>
                    <a:pt x="584888" y="224816"/>
                    <a:pt x="567796" y="205445"/>
                  </a:cubicBezTo>
                  <a:cubicBezTo>
                    <a:pt x="550704" y="186074"/>
                    <a:pt x="525294" y="174338"/>
                    <a:pt x="491565" y="170236"/>
                  </a:cubicBezTo>
                  <a:cubicBezTo>
                    <a:pt x="471511" y="167957"/>
                    <a:pt x="413854" y="166817"/>
                    <a:pt x="318595" y="166817"/>
                  </a:cubicBezTo>
                  <a:lnTo>
                    <a:pt x="202369" y="166817"/>
                  </a:lnTo>
                  <a:close/>
                  <a:moveTo>
                    <a:pt x="202369" y="565402"/>
                  </a:moveTo>
                  <a:lnTo>
                    <a:pt x="202369" y="833404"/>
                  </a:lnTo>
                  <a:lnTo>
                    <a:pt x="389697" y="833404"/>
                  </a:lnTo>
                  <a:cubicBezTo>
                    <a:pt x="462623" y="833404"/>
                    <a:pt x="508885" y="831353"/>
                    <a:pt x="528484" y="827251"/>
                  </a:cubicBezTo>
                  <a:cubicBezTo>
                    <a:pt x="558566" y="821782"/>
                    <a:pt x="583064" y="808450"/>
                    <a:pt x="601980" y="787256"/>
                  </a:cubicBezTo>
                  <a:cubicBezTo>
                    <a:pt x="620895" y="766062"/>
                    <a:pt x="630352" y="737689"/>
                    <a:pt x="630352" y="702138"/>
                  </a:cubicBezTo>
                  <a:cubicBezTo>
                    <a:pt x="630352" y="672056"/>
                    <a:pt x="623060" y="646532"/>
                    <a:pt x="608475" y="625566"/>
                  </a:cubicBezTo>
                  <a:cubicBezTo>
                    <a:pt x="593889" y="604600"/>
                    <a:pt x="572809" y="589331"/>
                    <a:pt x="545234" y="579760"/>
                  </a:cubicBezTo>
                  <a:cubicBezTo>
                    <a:pt x="517659" y="570188"/>
                    <a:pt x="457837" y="565402"/>
                    <a:pt x="365769" y="565402"/>
                  </a:cubicBezTo>
                  <a:lnTo>
                    <a:pt x="202369" y="565402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435D234-C485-4D3D-9DF7-59278DCAB796}"/>
                </a:ext>
              </a:extLst>
            </p:cNvPr>
            <p:cNvSpPr/>
            <p:nvPr/>
          </p:nvSpPr>
          <p:spPr>
            <a:xfrm>
              <a:off x="7313411" y="3363861"/>
              <a:ext cx="623120" cy="758884"/>
            </a:xfrm>
            <a:custGeom>
              <a:avLst/>
              <a:gdLst/>
              <a:ahLst/>
              <a:cxnLst/>
              <a:rect l="l" t="t" r="r" b="b"/>
              <a:pathLst>
                <a:path w="681628" h="758884">
                  <a:moveTo>
                    <a:pt x="334319" y="0"/>
                  </a:moveTo>
                  <a:cubicBezTo>
                    <a:pt x="420007" y="0"/>
                    <a:pt x="483817" y="10141"/>
                    <a:pt x="525749" y="30423"/>
                  </a:cubicBezTo>
                  <a:cubicBezTo>
                    <a:pt x="567681" y="50706"/>
                    <a:pt x="597194" y="76458"/>
                    <a:pt x="614286" y="107679"/>
                  </a:cubicBezTo>
                  <a:cubicBezTo>
                    <a:pt x="631378" y="138900"/>
                    <a:pt x="639923" y="196216"/>
                    <a:pt x="639923" y="279624"/>
                  </a:cubicBezTo>
                  <a:lnTo>
                    <a:pt x="637872" y="503871"/>
                  </a:lnTo>
                  <a:cubicBezTo>
                    <a:pt x="637872" y="567681"/>
                    <a:pt x="640949" y="614741"/>
                    <a:pt x="647102" y="645051"/>
                  </a:cubicBezTo>
                  <a:cubicBezTo>
                    <a:pt x="653255" y="675361"/>
                    <a:pt x="664764" y="707835"/>
                    <a:pt x="681628" y="742475"/>
                  </a:cubicBezTo>
                  <a:lnTo>
                    <a:pt x="491565" y="742475"/>
                  </a:lnTo>
                  <a:cubicBezTo>
                    <a:pt x="486551" y="729713"/>
                    <a:pt x="480398" y="710798"/>
                    <a:pt x="473106" y="685730"/>
                  </a:cubicBezTo>
                  <a:cubicBezTo>
                    <a:pt x="469915" y="674335"/>
                    <a:pt x="467636" y="666815"/>
                    <a:pt x="466269" y="663168"/>
                  </a:cubicBezTo>
                  <a:cubicBezTo>
                    <a:pt x="433452" y="695073"/>
                    <a:pt x="398357" y="719002"/>
                    <a:pt x="360982" y="734955"/>
                  </a:cubicBezTo>
                  <a:cubicBezTo>
                    <a:pt x="323608" y="750907"/>
                    <a:pt x="283727" y="758884"/>
                    <a:pt x="241339" y="758884"/>
                  </a:cubicBezTo>
                  <a:cubicBezTo>
                    <a:pt x="166590" y="758884"/>
                    <a:pt x="107679" y="738601"/>
                    <a:pt x="64607" y="698036"/>
                  </a:cubicBezTo>
                  <a:cubicBezTo>
                    <a:pt x="21536" y="657471"/>
                    <a:pt x="0" y="606195"/>
                    <a:pt x="0" y="544208"/>
                  </a:cubicBezTo>
                  <a:cubicBezTo>
                    <a:pt x="0" y="503187"/>
                    <a:pt x="9799" y="466611"/>
                    <a:pt x="29398" y="434478"/>
                  </a:cubicBezTo>
                  <a:cubicBezTo>
                    <a:pt x="48997" y="402345"/>
                    <a:pt x="76458" y="377732"/>
                    <a:pt x="111781" y="360640"/>
                  </a:cubicBezTo>
                  <a:cubicBezTo>
                    <a:pt x="147105" y="343548"/>
                    <a:pt x="198039" y="328621"/>
                    <a:pt x="264584" y="315859"/>
                  </a:cubicBezTo>
                  <a:cubicBezTo>
                    <a:pt x="354373" y="298995"/>
                    <a:pt x="416588" y="283271"/>
                    <a:pt x="451228" y="268686"/>
                  </a:cubicBezTo>
                  <a:lnTo>
                    <a:pt x="451228" y="249543"/>
                  </a:lnTo>
                  <a:cubicBezTo>
                    <a:pt x="451228" y="212624"/>
                    <a:pt x="442112" y="186302"/>
                    <a:pt x="423881" y="170578"/>
                  </a:cubicBezTo>
                  <a:cubicBezTo>
                    <a:pt x="405649" y="154853"/>
                    <a:pt x="371238" y="146991"/>
                    <a:pt x="320645" y="146991"/>
                  </a:cubicBezTo>
                  <a:cubicBezTo>
                    <a:pt x="286461" y="146991"/>
                    <a:pt x="259798" y="153714"/>
                    <a:pt x="240655" y="167159"/>
                  </a:cubicBezTo>
                  <a:cubicBezTo>
                    <a:pt x="221512" y="180605"/>
                    <a:pt x="206015" y="204192"/>
                    <a:pt x="194165" y="237920"/>
                  </a:cubicBezTo>
                  <a:lnTo>
                    <a:pt x="19826" y="206471"/>
                  </a:lnTo>
                  <a:cubicBezTo>
                    <a:pt x="39425" y="136280"/>
                    <a:pt x="73153" y="84320"/>
                    <a:pt x="121011" y="50592"/>
                  </a:cubicBezTo>
                  <a:cubicBezTo>
                    <a:pt x="168869" y="16864"/>
                    <a:pt x="239971" y="0"/>
                    <a:pt x="334319" y="0"/>
                  </a:cubicBezTo>
                  <a:close/>
                  <a:moveTo>
                    <a:pt x="451228" y="393799"/>
                  </a:moveTo>
                  <a:cubicBezTo>
                    <a:pt x="426616" y="402003"/>
                    <a:pt x="387646" y="411802"/>
                    <a:pt x="334319" y="423197"/>
                  </a:cubicBezTo>
                  <a:cubicBezTo>
                    <a:pt x="280992" y="434592"/>
                    <a:pt x="246124" y="445758"/>
                    <a:pt x="229716" y="456697"/>
                  </a:cubicBezTo>
                  <a:cubicBezTo>
                    <a:pt x="204648" y="474473"/>
                    <a:pt x="192114" y="497034"/>
                    <a:pt x="192114" y="524382"/>
                  </a:cubicBezTo>
                  <a:cubicBezTo>
                    <a:pt x="192114" y="551273"/>
                    <a:pt x="202141" y="574518"/>
                    <a:pt x="222196" y="594117"/>
                  </a:cubicBezTo>
                  <a:cubicBezTo>
                    <a:pt x="242250" y="613716"/>
                    <a:pt x="267774" y="623515"/>
                    <a:pt x="298768" y="623515"/>
                  </a:cubicBezTo>
                  <a:cubicBezTo>
                    <a:pt x="333407" y="623515"/>
                    <a:pt x="366452" y="612120"/>
                    <a:pt x="397901" y="589331"/>
                  </a:cubicBezTo>
                  <a:cubicBezTo>
                    <a:pt x="421146" y="572011"/>
                    <a:pt x="436415" y="550817"/>
                    <a:pt x="443708" y="525749"/>
                  </a:cubicBezTo>
                  <a:cubicBezTo>
                    <a:pt x="448721" y="509341"/>
                    <a:pt x="451228" y="478119"/>
                    <a:pt x="451228" y="432085"/>
                  </a:cubicBezTo>
                  <a:lnTo>
                    <a:pt x="451228" y="393799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C7BFF56C-D5F5-47A0-8AE5-703C3109509E}"/>
                </a:ext>
              </a:extLst>
            </p:cNvPr>
            <p:cNvSpPr/>
            <p:nvPr/>
          </p:nvSpPr>
          <p:spPr>
            <a:xfrm>
              <a:off x="8030622" y="3363861"/>
              <a:ext cx="604995" cy="742475"/>
            </a:xfrm>
            <a:custGeom>
              <a:avLst/>
              <a:gdLst/>
              <a:ahLst/>
              <a:cxnLst/>
              <a:rect l="l" t="t" r="r" b="b"/>
              <a:pathLst>
                <a:path w="661801" h="742475">
                  <a:moveTo>
                    <a:pt x="417728" y="0"/>
                  </a:moveTo>
                  <a:cubicBezTo>
                    <a:pt x="460116" y="0"/>
                    <a:pt x="498858" y="7634"/>
                    <a:pt x="533953" y="22903"/>
                  </a:cubicBezTo>
                  <a:cubicBezTo>
                    <a:pt x="569048" y="38172"/>
                    <a:pt x="595598" y="57657"/>
                    <a:pt x="613602" y="81357"/>
                  </a:cubicBezTo>
                  <a:cubicBezTo>
                    <a:pt x="631606" y="105058"/>
                    <a:pt x="644140" y="131950"/>
                    <a:pt x="651204" y="162032"/>
                  </a:cubicBezTo>
                  <a:cubicBezTo>
                    <a:pt x="658269" y="192113"/>
                    <a:pt x="661801" y="235185"/>
                    <a:pt x="661801" y="291247"/>
                  </a:cubicBezTo>
                  <a:lnTo>
                    <a:pt x="661801" y="742475"/>
                  </a:lnTo>
                  <a:lnTo>
                    <a:pt x="469687" y="742475"/>
                  </a:lnTo>
                  <a:lnTo>
                    <a:pt x="469687" y="371921"/>
                  </a:lnTo>
                  <a:cubicBezTo>
                    <a:pt x="469687" y="293526"/>
                    <a:pt x="465585" y="242820"/>
                    <a:pt x="457381" y="219803"/>
                  </a:cubicBezTo>
                  <a:cubicBezTo>
                    <a:pt x="449177" y="196785"/>
                    <a:pt x="435845" y="178896"/>
                    <a:pt x="417386" y="166134"/>
                  </a:cubicBezTo>
                  <a:cubicBezTo>
                    <a:pt x="398926" y="153372"/>
                    <a:pt x="376707" y="146991"/>
                    <a:pt x="350727" y="146991"/>
                  </a:cubicBezTo>
                  <a:cubicBezTo>
                    <a:pt x="317454" y="146991"/>
                    <a:pt x="287601" y="156106"/>
                    <a:pt x="261165" y="174338"/>
                  </a:cubicBezTo>
                  <a:cubicBezTo>
                    <a:pt x="234729" y="192569"/>
                    <a:pt x="216612" y="216726"/>
                    <a:pt x="206813" y="246808"/>
                  </a:cubicBezTo>
                  <a:cubicBezTo>
                    <a:pt x="197013" y="276890"/>
                    <a:pt x="192114" y="332496"/>
                    <a:pt x="192114" y="413626"/>
                  </a:cubicBezTo>
                  <a:lnTo>
                    <a:pt x="192114" y="742475"/>
                  </a:lnTo>
                  <a:lnTo>
                    <a:pt x="0" y="742475"/>
                  </a:lnTo>
                  <a:lnTo>
                    <a:pt x="0" y="16408"/>
                  </a:lnTo>
                  <a:lnTo>
                    <a:pt x="178440" y="16408"/>
                  </a:lnTo>
                  <a:lnTo>
                    <a:pt x="178440" y="123062"/>
                  </a:lnTo>
                  <a:cubicBezTo>
                    <a:pt x="241794" y="41020"/>
                    <a:pt x="321556" y="0"/>
                    <a:pt x="417728" y="0"/>
                  </a:cubicBez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6C946C82-080A-49C9-895B-60CB98289834}"/>
                </a:ext>
              </a:extLst>
            </p:cNvPr>
            <p:cNvSpPr/>
            <p:nvPr/>
          </p:nvSpPr>
          <p:spPr>
            <a:xfrm>
              <a:off x="8906510" y="3410278"/>
              <a:ext cx="476250" cy="458142"/>
            </a:xfrm>
            <a:custGeom>
              <a:avLst/>
              <a:gdLst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4307 h 458142"/>
                <a:gd name="connsiteX1" fmla="*/ 270510 w 476250"/>
                <a:gd name="connsiteY1" fmla="*/ 10467 h 458142"/>
                <a:gd name="connsiteX2" fmla="*/ 476250 w 476250"/>
                <a:gd name="connsiteY2" fmla="*/ 2847 h 458142"/>
                <a:gd name="connsiteX3" fmla="*/ 5715 w 476250"/>
                <a:gd name="connsiteY3" fmla="*/ 458142 h 458142"/>
                <a:gd name="connsiteX4" fmla="*/ 0 w 476250"/>
                <a:gd name="connsiteY4" fmla="*/ 254307 h 45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0" h="458142">
                  <a:moveTo>
                    <a:pt x="0" y="254307"/>
                  </a:moveTo>
                  <a:cubicBezTo>
                    <a:pt x="61595" y="182552"/>
                    <a:pt x="142240" y="53647"/>
                    <a:pt x="270510" y="10467"/>
                  </a:cubicBezTo>
                  <a:cubicBezTo>
                    <a:pt x="339090" y="-9218"/>
                    <a:pt x="407670" y="5387"/>
                    <a:pt x="476250" y="2847"/>
                  </a:cubicBezTo>
                  <a:cubicBezTo>
                    <a:pt x="319405" y="154612"/>
                    <a:pt x="116840" y="441632"/>
                    <a:pt x="5715" y="458142"/>
                  </a:cubicBezTo>
                  <a:lnTo>
                    <a:pt x="0" y="254307"/>
                  </a:ln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DCD7573-5EE9-476A-8BC3-B6AE5C4932DE}"/>
                </a:ext>
              </a:extLst>
            </p:cNvPr>
            <p:cNvSpPr/>
            <p:nvPr/>
          </p:nvSpPr>
          <p:spPr>
            <a:xfrm>
              <a:off x="8747620" y="3101524"/>
              <a:ext cx="176656" cy="1002273"/>
            </a:xfrm>
            <a:prstGeom prst="rect">
              <a:avLst/>
            </a:pr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99126CCB-3B1F-4263-A2C3-B70D81F3BEF3}"/>
              </a:ext>
            </a:extLst>
          </p:cNvPr>
          <p:cNvSpPr/>
          <p:nvPr userDrawn="1"/>
        </p:nvSpPr>
        <p:spPr>
          <a:xfrm>
            <a:off x="-6096" y="463297"/>
            <a:ext cx="666496" cy="6156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18FB682-B654-44E7-B603-5F29A2E20A62}"/>
              </a:ext>
            </a:extLst>
          </p:cNvPr>
          <p:cNvGrpSpPr/>
          <p:nvPr userDrawn="1"/>
        </p:nvGrpSpPr>
        <p:grpSpPr>
          <a:xfrm>
            <a:off x="9674301" y="577558"/>
            <a:ext cx="1679499" cy="374942"/>
            <a:chOff x="2725420" y="2636520"/>
            <a:chExt cx="6657340" cy="1486225"/>
          </a:xfrm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A2FB5B67-795D-42A3-9354-F5A406AA27FA}"/>
                </a:ext>
              </a:extLst>
            </p:cNvPr>
            <p:cNvSpPr/>
            <p:nvPr/>
          </p:nvSpPr>
          <p:spPr>
            <a:xfrm>
              <a:off x="8980151" y="3644057"/>
              <a:ext cx="398780" cy="459740"/>
            </a:xfrm>
            <a:custGeom>
              <a:avLst/>
              <a:gdLst>
                <a:gd name="connsiteX0" fmla="*/ 398780 w 398780"/>
                <a:gd name="connsiteY0" fmla="*/ 454660 h 459740"/>
                <a:gd name="connsiteX1" fmla="*/ 215900 w 398780"/>
                <a:gd name="connsiteY1" fmla="*/ 459740 h 459740"/>
                <a:gd name="connsiteX2" fmla="*/ 0 w 398780"/>
                <a:gd name="connsiteY2" fmla="*/ 127000 h 459740"/>
                <a:gd name="connsiteX3" fmla="*/ 101600 w 398780"/>
                <a:gd name="connsiteY3" fmla="*/ 0 h 459740"/>
                <a:gd name="connsiteX4" fmla="*/ 398780 w 398780"/>
                <a:gd name="connsiteY4" fmla="*/ 454660 h 459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8780" h="459740">
                  <a:moveTo>
                    <a:pt x="398780" y="454660"/>
                  </a:moveTo>
                  <a:lnTo>
                    <a:pt x="215900" y="459740"/>
                  </a:lnTo>
                  <a:lnTo>
                    <a:pt x="0" y="127000"/>
                  </a:lnTo>
                  <a:lnTo>
                    <a:pt x="101600" y="0"/>
                  </a:lnTo>
                  <a:lnTo>
                    <a:pt x="398780" y="454660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02F800E8-1327-4B21-A1FC-9F3A2AB0DE93}"/>
                </a:ext>
              </a:extLst>
            </p:cNvPr>
            <p:cNvGrpSpPr/>
            <p:nvPr/>
          </p:nvGrpSpPr>
          <p:grpSpPr>
            <a:xfrm>
              <a:off x="2725420" y="2636520"/>
              <a:ext cx="842645" cy="1471296"/>
              <a:chOff x="2725420" y="2636520"/>
              <a:chExt cx="842645" cy="1471296"/>
            </a:xfrm>
            <a:solidFill>
              <a:srgbClr val="ED1C24"/>
            </a:solidFill>
          </p:grpSpPr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94BCB846-C434-4E91-9B1E-6A14F4E07C0B}"/>
                  </a:ext>
                </a:extLst>
              </p:cNvPr>
              <p:cNvSpPr/>
              <p:nvPr/>
            </p:nvSpPr>
            <p:spPr>
              <a:xfrm>
                <a:off x="3201120" y="2636520"/>
                <a:ext cx="366945" cy="982980"/>
              </a:xfrm>
              <a:custGeom>
                <a:avLst/>
                <a:gdLst>
                  <a:gd name="connsiteX0" fmla="*/ 361950 w 363855"/>
                  <a:gd name="connsiteY0" fmla="*/ 982980 h 982980"/>
                  <a:gd name="connsiteX1" fmla="*/ 363855 w 363855"/>
                  <a:gd name="connsiteY1" fmla="*/ 388620 h 982980"/>
                  <a:gd name="connsiteX2" fmla="*/ 0 w 363855"/>
                  <a:gd name="connsiteY2" fmla="*/ 0 h 982980"/>
                  <a:gd name="connsiteX3" fmla="*/ 361950 w 363855"/>
                  <a:gd name="connsiteY3" fmla="*/ 982980 h 982980"/>
                  <a:gd name="connsiteX0" fmla="*/ 362706 w 364611"/>
                  <a:gd name="connsiteY0" fmla="*/ 982980 h 982980"/>
                  <a:gd name="connsiteX1" fmla="*/ 364611 w 364611"/>
                  <a:gd name="connsiteY1" fmla="*/ 388620 h 982980"/>
                  <a:gd name="connsiteX2" fmla="*/ 756 w 364611"/>
                  <a:gd name="connsiteY2" fmla="*/ 0 h 982980"/>
                  <a:gd name="connsiteX3" fmla="*/ 362706 w 364611"/>
                  <a:gd name="connsiteY3" fmla="*/ 982980 h 982980"/>
                  <a:gd name="connsiteX0" fmla="*/ 366978 w 368883"/>
                  <a:gd name="connsiteY0" fmla="*/ 982980 h 982980"/>
                  <a:gd name="connsiteX1" fmla="*/ 368883 w 368883"/>
                  <a:gd name="connsiteY1" fmla="*/ 388620 h 982980"/>
                  <a:gd name="connsiteX2" fmla="*/ 5028 w 368883"/>
                  <a:gd name="connsiteY2" fmla="*/ 0 h 982980"/>
                  <a:gd name="connsiteX3" fmla="*/ 366978 w 368883"/>
                  <a:gd name="connsiteY3" fmla="*/ 982980 h 982980"/>
                  <a:gd name="connsiteX0" fmla="*/ 365040 w 366945"/>
                  <a:gd name="connsiteY0" fmla="*/ 982980 h 982980"/>
                  <a:gd name="connsiteX1" fmla="*/ 366945 w 366945"/>
                  <a:gd name="connsiteY1" fmla="*/ 388620 h 982980"/>
                  <a:gd name="connsiteX2" fmla="*/ 3090 w 366945"/>
                  <a:gd name="connsiteY2" fmla="*/ 0 h 982980"/>
                  <a:gd name="connsiteX3" fmla="*/ 365040 w 366945"/>
                  <a:gd name="connsiteY3" fmla="*/ 982980 h 982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945" h="982980">
                    <a:moveTo>
                      <a:pt x="365040" y="982980"/>
                    </a:moveTo>
                    <a:lnTo>
                      <a:pt x="366945" y="388620"/>
                    </a:lnTo>
                    <a:lnTo>
                      <a:pt x="3090" y="0"/>
                    </a:lnTo>
                    <a:cubicBezTo>
                      <a:pt x="-7705" y="674370"/>
                      <a:pt x="-10880" y="581025"/>
                      <a:pt x="365040" y="9829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4D186229-2197-4658-8941-E9509E2C5DB4}"/>
                  </a:ext>
                </a:extLst>
              </p:cNvPr>
              <p:cNvSpPr/>
              <p:nvPr/>
            </p:nvSpPr>
            <p:spPr>
              <a:xfrm>
                <a:off x="2725420" y="3281681"/>
                <a:ext cx="840105" cy="826135"/>
              </a:xfrm>
              <a:custGeom>
                <a:avLst/>
                <a:gdLst>
                  <a:gd name="connsiteX0" fmla="*/ 838200 w 838200"/>
                  <a:gd name="connsiteY0" fmla="*/ 414020 h 820420"/>
                  <a:gd name="connsiteX1" fmla="*/ 835660 w 838200"/>
                  <a:gd name="connsiteY1" fmla="*/ 820420 h 820420"/>
                  <a:gd name="connsiteX2" fmla="*/ 617220 w 838200"/>
                  <a:gd name="connsiteY2" fmla="*/ 678180 h 820420"/>
                  <a:gd name="connsiteX3" fmla="*/ 0 w 838200"/>
                  <a:gd name="connsiteY3" fmla="*/ 0 h 820420"/>
                  <a:gd name="connsiteX4" fmla="*/ 317500 w 838200"/>
                  <a:gd name="connsiteY4" fmla="*/ 2540 h 820420"/>
                  <a:gd name="connsiteX5" fmla="*/ 838200 w 838200"/>
                  <a:gd name="connsiteY5" fmla="*/ 414020 h 820420"/>
                  <a:gd name="connsiteX0" fmla="*/ 840105 w 840105"/>
                  <a:gd name="connsiteY0" fmla="*/ 417830 h 820420"/>
                  <a:gd name="connsiteX1" fmla="*/ 835660 w 840105"/>
                  <a:gd name="connsiteY1" fmla="*/ 820420 h 820420"/>
                  <a:gd name="connsiteX2" fmla="*/ 617220 w 840105"/>
                  <a:gd name="connsiteY2" fmla="*/ 678180 h 820420"/>
                  <a:gd name="connsiteX3" fmla="*/ 0 w 840105"/>
                  <a:gd name="connsiteY3" fmla="*/ 0 h 820420"/>
                  <a:gd name="connsiteX4" fmla="*/ 317500 w 840105"/>
                  <a:gd name="connsiteY4" fmla="*/ 2540 h 820420"/>
                  <a:gd name="connsiteX5" fmla="*/ 840105 w 840105"/>
                  <a:gd name="connsiteY5" fmla="*/ 417830 h 820420"/>
                  <a:gd name="connsiteX0" fmla="*/ 840105 w 840105"/>
                  <a:gd name="connsiteY0" fmla="*/ 417830 h 820420"/>
                  <a:gd name="connsiteX1" fmla="*/ 835660 w 840105"/>
                  <a:gd name="connsiteY1" fmla="*/ 820420 h 820420"/>
                  <a:gd name="connsiteX2" fmla="*/ 617220 w 840105"/>
                  <a:gd name="connsiteY2" fmla="*/ 678180 h 820420"/>
                  <a:gd name="connsiteX3" fmla="*/ 0 w 840105"/>
                  <a:gd name="connsiteY3" fmla="*/ 0 h 820420"/>
                  <a:gd name="connsiteX4" fmla="*/ 317500 w 840105"/>
                  <a:gd name="connsiteY4" fmla="*/ 2540 h 820420"/>
                  <a:gd name="connsiteX5" fmla="*/ 840105 w 840105"/>
                  <a:gd name="connsiteY5" fmla="*/ 417830 h 820420"/>
                  <a:gd name="connsiteX0" fmla="*/ 840105 w 840105"/>
                  <a:gd name="connsiteY0" fmla="*/ 417830 h 822325"/>
                  <a:gd name="connsiteX1" fmla="*/ 835660 w 840105"/>
                  <a:gd name="connsiteY1" fmla="*/ 822325 h 822325"/>
                  <a:gd name="connsiteX2" fmla="*/ 617220 w 840105"/>
                  <a:gd name="connsiteY2" fmla="*/ 678180 h 822325"/>
                  <a:gd name="connsiteX3" fmla="*/ 0 w 840105"/>
                  <a:gd name="connsiteY3" fmla="*/ 0 h 822325"/>
                  <a:gd name="connsiteX4" fmla="*/ 317500 w 840105"/>
                  <a:gd name="connsiteY4" fmla="*/ 2540 h 822325"/>
                  <a:gd name="connsiteX5" fmla="*/ 840105 w 840105"/>
                  <a:gd name="connsiteY5" fmla="*/ 417830 h 822325"/>
                  <a:gd name="connsiteX0" fmla="*/ 840105 w 840105"/>
                  <a:gd name="connsiteY0" fmla="*/ 417830 h 824230"/>
                  <a:gd name="connsiteX1" fmla="*/ 837565 w 840105"/>
                  <a:gd name="connsiteY1" fmla="*/ 824230 h 824230"/>
                  <a:gd name="connsiteX2" fmla="*/ 617220 w 840105"/>
                  <a:gd name="connsiteY2" fmla="*/ 678180 h 824230"/>
                  <a:gd name="connsiteX3" fmla="*/ 0 w 840105"/>
                  <a:gd name="connsiteY3" fmla="*/ 0 h 824230"/>
                  <a:gd name="connsiteX4" fmla="*/ 317500 w 840105"/>
                  <a:gd name="connsiteY4" fmla="*/ 2540 h 824230"/>
                  <a:gd name="connsiteX5" fmla="*/ 840105 w 840105"/>
                  <a:gd name="connsiteY5" fmla="*/ 417830 h 824230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0105" h="826135">
                    <a:moveTo>
                      <a:pt x="840105" y="417830"/>
                    </a:moveTo>
                    <a:cubicBezTo>
                      <a:pt x="839258" y="553297"/>
                      <a:pt x="840317" y="690668"/>
                      <a:pt x="839470" y="826135"/>
                    </a:cubicBezTo>
                    <a:cubicBezTo>
                      <a:pt x="757767" y="801582"/>
                      <a:pt x="695113" y="765598"/>
                      <a:pt x="617220" y="678180"/>
                    </a:cubicBezTo>
                    <a:lnTo>
                      <a:pt x="0" y="0"/>
                    </a:lnTo>
                    <a:lnTo>
                      <a:pt x="317500" y="2540"/>
                    </a:lnTo>
                    <a:cubicBezTo>
                      <a:pt x="430742" y="1905"/>
                      <a:pt x="610658" y="142240"/>
                      <a:pt x="840105" y="4178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EC74B448-30F9-400A-AAC0-7A7E73A30397}"/>
                </a:ext>
              </a:extLst>
            </p:cNvPr>
            <p:cNvGrpSpPr/>
            <p:nvPr/>
          </p:nvGrpSpPr>
          <p:grpSpPr>
            <a:xfrm flipH="1">
              <a:off x="3623712" y="2636520"/>
              <a:ext cx="842645" cy="1471296"/>
              <a:chOff x="2725420" y="2636520"/>
              <a:chExt cx="842645" cy="1471296"/>
            </a:xfrm>
            <a:solidFill>
              <a:srgbClr val="ED1C24"/>
            </a:solidFill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D8D1004F-CCE4-402D-85CF-64D327BEF03A}"/>
                  </a:ext>
                </a:extLst>
              </p:cNvPr>
              <p:cNvSpPr/>
              <p:nvPr/>
            </p:nvSpPr>
            <p:spPr>
              <a:xfrm>
                <a:off x="3201120" y="2636520"/>
                <a:ext cx="366945" cy="982980"/>
              </a:xfrm>
              <a:custGeom>
                <a:avLst/>
                <a:gdLst>
                  <a:gd name="connsiteX0" fmla="*/ 361950 w 363855"/>
                  <a:gd name="connsiteY0" fmla="*/ 982980 h 982980"/>
                  <a:gd name="connsiteX1" fmla="*/ 363855 w 363855"/>
                  <a:gd name="connsiteY1" fmla="*/ 388620 h 982980"/>
                  <a:gd name="connsiteX2" fmla="*/ 0 w 363855"/>
                  <a:gd name="connsiteY2" fmla="*/ 0 h 982980"/>
                  <a:gd name="connsiteX3" fmla="*/ 361950 w 363855"/>
                  <a:gd name="connsiteY3" fmla="*/ 982980 h 982980"/>
                  <a:gd name="connsiteX0" fmla="*/ 362706 w 364611"/>
                  <a:gd name="connsiteY0" fmla="*/ 982980 h 982980"/>
                  <a:gd name="connsiteX1" fmla="*/ 364611 w 364611"/>
                  <a:gd name="connsiteY1" fmla="*/ 388620 h 982980"/>
                  <a:gd name="connsiteX2" fmla="*/ 756 w 364611"/>
                  <a:gd name="connsiteY2" fmla="*/ 0 h 982980"/>
                  <a:gd name="connsiteX3" fmla="*/ 362706 w 364611"/>
                  <a:gd name="connsiteY3" fmla="*/ 982980 h 982980"/>
                  <a:gd name="connsiteX0" fmla="*/ 366978 w 368883"/>
                  <a:gd name="connsiteY0" fmla="*/ 982980 h 982980"/>
                  <a:gd name="connsiteX1" fmla="*/ 368883 w 368883"/>
                  <a:gd name="connsiteY1" fmla="*/ 388620 h 982980"/>
                  <a:gd name="connsiteX2" fmla="*/ 5028 w 368883"/>
                  <a:gd name="connsiteY2" fmla="*/ 0 h 982980"/>
                  <a:gd name="connsiteX3" fmla="*/ 366978 w 368883"/>
                  <a:gd name="connsiteY3" fmla="*/ 982980 h 982980"/>
                  <a:gd name="connsiteX0" fmla="*/ 365040 w 366945"/>
                  <a:gd name="connsiteY0" fmla="*/ 982980 h 982980"/>
                  <a:gd name="connsiteX1" fmla="*/ 366945 w 366945"/>
                  <a:gd name="connsiteY1" fmla="*/ 388620 h 982980"/>
                  <a:gd name="connsiteX2" fmla="*/ 3090 w 366945"/>
                  <a:gd name="connsiteY2" fmla="*/ 0 h 982980"/>
                  <a:gd name="connsiteX3" fmla="*/ 365040 w 366945"/>
                  <a:gd name="connsiteY3" fmla="*/ 982980 h 982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945" h="982980">
                    <a:moveTo>
                      <a:pt x="365040" y="982980"/>
                    </a:moveTo>
                    <a:lnTo>
                      <a:pt x="366945" y="388620"/>
                    </a:lnTo>
                    <a:lnTo>
                      <a:pt x="3090" y="0"/>
                    </a:lnTo>
                    <a:cubicBezTo>
                      <a:pt x="-7705" y="674370"/>
                      <a:pt x="-10880" y="581025"/>
                      <a:pt x="365040" y="9829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F6373B5C-1796-4B74-A49B-733D39881B40}"/>
                  </a:ext>
                </a:extLst>
              </p:cNvPr>
              <p:cNvSpPr/>
              <p:nvPr/>
            </p:nvSpPr>
            <p:spPr>
              <a:xfrm>
                <a:off x="2725420" y="3281681"/>
                <a:ext cx="840105" cy="826135"/>
              </a:xfrm>
              <a:custGeom>
                <a:avLst/>
                <a:gdLst>
                  <a:gd name="connsiteX0" fmla="*/ 838200 w 838200"/>
                  <a:gd name="connsiteY0" fmla="*/ 414020 h 820420"/>
                  <a:gd name="connsiteX1" fmla="*/ 835660 w 838200"/>
                  <a:gd name="connsiteY1" fmla="*/ 820420 h 820420"/>
                  <a:gd name="connsiteX2" fmla="*/ 617220 w 838200"/>
                  <a:gd name="connsiteY2" fmla="*/ 678180 h 820420"/>
                  <a:gd name="connsiteX3" fmla="*/ 0 w 838200"/>
                  <a:gd name="connsiteY3" fmla="*/ 0 h 820420"/>
                  <a:gd name="connsiteX4" fmla="*/ 317500 w 838200"/>
                  <a:gd name="connsiteY4" fmla="*/ 2540 h 820420"/>
                  <a:gd name="connsiteX5" fmla="*/ 838200 w 838200"/>
                  <a:gd name="connsiteY5" fmla="*/ 414020 h 820420"/>
                  <a:gd name="connsiteX0" fmla="*/ 840105 w 840105"/>
                  <a:gd name="connsiteY0" fmla="*/ 417830 h 820420"/>
                  <a:gd name="connsiteX1" fmla="*/ 835660 w 840105"/>
                  <a:gd name="connsiteY1" fmla="*/ 820420 h 820420"/>
                  <a:gd name="connsiteX2" fmla="*/ 617220 w 840105"/>
                  <a:gd name="connsiteY2" fmla="*/ 678180 h 820420"/>
                  <a:gd name="connsiteX3" fmla="*/ 0 w 840105"/>
                  <a:gd name="connsiteY3" fmla="*/ 0 h 820420"/>
                  <a:gd name="connsiteX4" fmla="*/ 317500 w 840105"/>
                  <a:gd name="connsiteY4" fmla="*/ 2540 h 820420"/>
                  <a:gd name="connsiteX5" fmla="*/ 840105 w 840105"/>
                  <a:gd name="connsiteY5" fmla="*/ 417830 h 820420"/>
                  <a:gd name="connsiteX0" fmla="*/ 840105 w 840105"/>
                  <a:gd name="connsiteY0" fmla="*/ 417830 h 820420"/>
                  <a:gd name="connsiteX1" fmla="*/ 835660 w 840105"/>
                  <a:gd name="connsiteY1" fmla="*/ 820420 h 820420"/>
                  <a:gd name="connsiteX2" fmla="*/ 617220 w 840105"/>
                  <a:gd name="connsiteY2" fmla="*/ 678180 h 820420"/>
                  <a:gd name="connsiteX3" fmla="*/ 0 w 840105"/>
                  <a:gd name="connsiteY3" fmla="*/ 0 h 820420"/>
                  <a:gd name="connsiteX4" fmla="*/ 317500 w 840105"/>
                  <a:gd name="connsiteY4" fmla="*/ 2540 h 820420"/>
                  <a:gd name="connsiteX5" fmla="*/ 840105 w 840105"/>
                  <a:gd name="connsiteY5" fmla="*/ 417830 h 820420"/>
                  <a:gd name="connsiteX0" fmla="*/ 840105 w 840105"/>
                  <a:gd name="connsiteY0" fmla="*/ 417830 h 822325"/>
                  <a:gd name="connsiteX1" fmla="*/ 835660 w 840105"/>
                  <a:gd name="connsiteY1" fmla="*/ 822325 h 822325"/>
                  <a:gd name="connsiteX2" fmla="*/ 617220 w 840105"/>
                  <a:gd name="connsiteY2" fmla="*/ 678180 h 822325"/>
                  <a:gd name="connsiteX3" fmla="*/ 0 w 840105"/>
                  <a:gd name="connsiteY3" fmla="*/ 0 h 822325"/>
                  <a:gd name="connsiteX4" fmla="*/ 317500 w 840105"/>
                  <a:gd name="connsiteY4" fmla="*/ 2540 h 822325"/>
                  <a:gd name="connsiteX5" fmla="*/ 840105 w 840105"/>
                  <a:gd name="connsiteY5" fmla="*/ 417830 h 822325"/>
                  <a:gd name="connsiteX0" fmla="*/ 840105 w 840105"/>
                  <a:gd name="connsiteY0" fmla="*/ 417830 h 824230"/>
                  <a:gd name="connsiteX1" fmla="*/ 837565 w 840105"/>
                  <a:gd name="connsiteY1" fmla="*/ 824230 h 824230"/>
                  <a:gd name="connsiteX2" fmla="*/ 617220 w 840105"/>
                  <a:gd name="connsiteY2" fmla="*/ 678180 h 824230"/>
                  <a:gd name="connsiteX3" fmla="*/ 0 w 840105"/>
                  <a:gd name="connsiteY3" fmla="*/ 0 h 824230"/>
                  <a:gd name="connsiteX4" fmla="*/ 317500 w 840105"/>
                  <a:gd name="connsiteY4" fmla="*/ 2540 h 824230"/>
                  <a:gd name="connsiteX5" fmla="*/ 840105 w 840105"/>
                  <a:gd name="connsiteY5" fmla="*/ 417830 h 824230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0105" h="826135">
                    <a:moveTo>
                      <a:pt x="840105" y="417830"/>
                    </a:moveTo>
                    <a:cubicBezTo>
                      <a:pt x="839258" y="553297"/>
                      <a:pt x="840317" y="690668"/>
                      <a:pt x="839470" y="826135"/>
                    </a:cubicBezTo>
                    <a:cubicBezTo>
                      <a:pt x="757767" y="801582"/>
                      <a:pt x="695113" y="765598"/>
                      <a:pt x="617220" y="678180"/>
                    </a:cubicBezTo>
                    <a:lnTo>
                      <a:pt x="0" y="0"/>
                    </a:lnTo>
                    <a:lnTo>
                      <a:pt x="317500" y="2540"/>
                    </a:lnTo>
                    <a:cubicBezTo>
                      <a:pt x="430742" y="1905"/>
                      <a:pt x="610658" y="142240"/>
                      <a:pt x="840105" y="4178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9D2E89C-480E-4A14-949D-637880519168}"/>
                </a:ext>
              </a:extLst>
            </p:cNvPr>
            <p:cNvSpPr/>
            <p:nvPr/>
          </p:nvSpPr>
          <p:spPr>
            <a:xfrm>
              <a:off x="4726341" y="3104063"/>
              <a:ext cx="853119" cy="1002273"/>
            </a:xfrm>
            <a:custGeom>
              <a:avLst/>
              <a:gdLst/>
              <a:ahLst/>
              <a:cxnLst/>
              <a:rect l="l" t="t" r="r" b="b"/>
              <a:pathLst>
                <a:path w="933222" h="1002273">
                  <a:moveTo>
                    <a:pt x="0" y="0"/>
                  </a:moveTo>
                  <a:lnTo>
                    <a:pt x="219461" y="0"/>
                  </a:lnTo>
                  <a:lnTo>
                    <a:pt x="473106" y="741791"/>
                  </a:lnTo>
                  <a:lnTo>
                    <a:pt x="718546" y="0"/>
                  </a:lnTo>
                  <a:lnTo>
                    <a:pt x="933222" y="0"/>
                  </a:lnTo>
                  <a:lnTo>
                    <a:pt x="574290" y="1002273"/>
                  </a:lnTo>
                  <a:lnTo>
                    <a:pt x="358248" y="10022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47E9B7F2-B316-44A4-82AD-AAB5325073EA}"/>
                </a:ext>
              </a:extLst>
            </p:cNvPr>
            <p:cNvSpPr/>
            <p:nvPr/>
          </p:nvSpPr>
          <p:spPr>
            <a:xfrm>
              <a:off x="5656002" y="3104063"/>
              <a:ext cx="701870" cy="1002273"/>
            </a:xfrm>
            <a:custGeom>
              <a:avLst/>
              <a:gdLst/>
              <a:ahLst/>
              <a:cxnLst/>
              <a:rect l="l" t="t" r="r" b="b"/>
              <a:pathLst>
                <a:path w="767772" h="1002273">
                  <a:moveTo>
                    <a:pt x="0" y="0"/>
                  </a:moveTo>
                  <a:lnTo>
                    <a:pt x="324748" y="0"/>
                  </a:lnTo>
                  <a:cubicBezTo>
                    <a:pt x="447810" y="0"/>
                    <a:pt x="528029" y="5013"/>
                    <a:pt x="565403" y="15040"/>
                  </a:cubicBezTo>
                  <a:cubicBezTo>
                    <a:pt x="622832" y="30081"/>
                    <a:pt x="670918" y="62784"/>
                    <a:pt x="709660" y="113148"/>
                  </a:cubicBezTo>
                  <a:cubicBezTo>
                    <a:pt x="748401" y="163513"/>
                    <a:pt x="767772" y="228576"/>
                    <a:pt x="767772" y="308339"/>
                  </a:cubicBezTo>
                  <a:cubicBezTo>
                    <a:pt x="767772" y="369870"/>
                    <a:pt x="756605" y="421602"/>
                    <a:pt x="734272" y="463534"/>
                  </a:cubicBezTo>
                  <a:cubicBezTo>
                    <a:pt x="711939" y="505466"/>
                    <a:pt x="683566" y="538397"/>
                    <a:pt x="649154" y="562326"/>
                  </a:cubicBezTo>
                  <a:cubicBezTo>
                    <a:pt x="614742" y="586254"/>
                    <a:pt x="579761" y="602093"/>
                    <a:pt x="544209" y="609841"/>
                  </a:cubicBezTo>
                  <a:cubicBezTo>
                    <a:pt x="495896" y="619413"/>
                    <a:pt x="425933" y="624199"/>
                    <a:pt x="334320" y="624199"/>
                  </a:cubicBezTo>
                  <a:lnTo>
                    <a:pt x="202369" y="624199"/>
                  </a:lnTo>
                  <a:lnTo>
                    <a:pt x="202369" y="1002273"/>
                  </a:lnTo>
                  <a:lnTo>
                    <a:pt x="0" y="1002273"/>
                  </a:lnTo>
                  <a:lnTo>
                    <a:pt x="0" y="0"/>
                  </a:lnTo>
                  <a:close/>
                  <a:moveTo>
                    <a:pt x="202369" y="169552"/>
                  </a:moveTo>
                  <a:lnTo>
                    <a:pt x="202369" y="453963"/>
                  </a:lnTo>
                  <a:lnTo>
                    <a:pt x="313126" y="453963"/>
                  </a:lnTo>
                  <a:cubicBezTo>
                    <a:pt x="392888" y="453963"/>
                    <a:pt x="446215" y="448721"/>
                    <a:pt x="473106" y="438238"/>
                  </a:cubicBezTo>
                  <a:cubicBezTo>
                    <a:pt x="499998" y="427755"/>
                    <a:pt x="521078" y="411347"/>
                    <a:pt x="536347" y="389013"/>
                  </a:cubicBezTo>
                  <a:cubicBezTo>
                    <a:pt x="551616" y="366679"/>
                    <a:pt x="559250" y="340700"/>
                    <a:pt x="559250" y="311074"/>
                  </a:cubicBezTo>
                  <a:cubicBezTo>
                    <a:pt x="559250" y="274611"/>
                    <a:pt x="548539" y="244529"/>
                    <a:pt x="527117" y="220828"/>
                  </a:cubicBezTo>
                  <a:cubicBezTo>
                    <a:pt x="505695" y="197127"/>
                    <a:pt x="478576" y="182314"/>
                    <a:pt x="445759" y="176389"/>
                  </a:cubicBezTo>
                  <a:cubicBezTo>
                    <a:pt x="421603" y="171831"/>
                    <a:pt x="373062" y="169552"/>
                    <a:pt x="300136" y="169552"/>
                  </a:cubicBezTo>
                  <a:lnTo>
                    <a:pt x="202369" y="169552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F7309164-6AD7-4A6E-975E-D371C7A8CDFF}"/>
                </a:ext>
              </a:extLst>
            </p:cNvPr>
            <p:cNvSpPr/>
            <p:nvPr/>
          </p:nvSpPr>
          <p:spPr>
            <a:xfrm>
              <a:off x="6492540" y="3104063"/>
              <a:ext cx="767495" cy="1002273"/>
            </a:xfrm>
            <a:custGeom>
              <a:avLst/>
              <a:gdLst/>
              <a:ahLst/>
              <a:cxnLst/>
              <a:rect l="l" t="t" r="r" b="b"/>
              <a:pathLst>
                <a:path w="839558" h="1002273">
                  <a:moveTo>
                    <a:pt x="0" y="0"/>
                  </a:moveTo>
                  <a:lnTo>
                    <a:pt x="400636" y="0"/>
                  </a:lnTo>
                  <a:cubicBezTo>
                    <a:pt x="479943" y="0"/>
                    <a:pt x="539081" y="3304"/>
                    <a:pt x="578051" y="9913"/>
                  </a:cubicBezTo>
                  <a:cubicBezTo>
                    <a:pt x="617021" y="16522"/>
                    <a:pt x="651888" y="30309"/>
                    <a:pt x="682654" y="51275"/>
                  </a:cubicBezTo>
                  <a:cubicBezTo>
                    <a:pt x="713419" y="72242"/>
                    <a:pt x="739057" y="100159"/>
                    <a:pt x="759568" y="135026"/>
                  </a:cubicBezTo>
                  <a:cubicBezTo>
                    <a:pt x="780078" y="169894"/>
                    <a:pt x="790333" y="208977"/>
                    <a:pt x="790333" y="252277"/>
                  </a:cubicBezTo>
                  <a:cubicBezTo>
                    <a:pt x="790333" y="299223"/>
                    <a:pt x="777685" y="342295"/>
                    <a:pt x="752389" y="381493"/>
                  </a:cubicBezTo>
                  <a:cubicBezTo>
                    <a:pt x="727093" y="420690"/>
                    <a:pt x="692795" y="450088"/>
                    <a:pt x="649495" y="469687"/>
                  </a:cubicBezTo>
                  <a:cubicBezTo>
                    <a:pt x="710571" y="487463"/>
                    <a:pt x="757517" y="517773"/>
                    <a:pt x="790333" y="560616"/>
                  </a:cubicBezTo>
                  <a:cubicBezTo>
                    <a:pt x="823150" y="603460"/>
                    <a:pt x="839558" y="653825"/>
                    <a:pt x="839558" y="711710"/>
                  </a:cubicBezTo>
                  <a:cubicBezTo>
                    <a:pt x="839558" y="757288"/>
                    <a:pt x="828961" y="801613"/>
                    <a:pt x="807767" y="844685"/>
                  </a:cubicBezTo>
                  <a:cubicBezTo>
                    <a:pt x="786573" y="887757"/>
                    <a:pt x="757631" y="922169"/>
                    <a:pt x="720940" y="947921"/>
                  </a:cubicBezTo>
                  <a:cubicBezTo>
                    <a:pt x="684249" y="973673"/>
                    <a:pt x="639012" y="989511"/>
                    <a:pt x="585229" y="995436"/>
                  </a:cubicBezTo>
                  <a:cubicBezTo>
                    <a:pt x="551501" y="999083"/>
                    <a:pt x="470143" y="1001362"/>
                    <a:pt x="341156" y="1002273"/>
                  </a:cubicBezTo>
                  <a:lnTo>
                    <a:pt x="0" y="1002273"/>
                  </a:lnTo>
                  <a:lnTo>
                    <a:pt x="0" y="0"/>
                  </a:lnTo>
                  <a:close/>
                  <a:moveTo>
                    <a:pt x="202369" y="166817"/>
                  </a:moveTo>
                  <a:lnTo>
                    <a:pt x="202369" y="398585"/>
                  </a:lnTo>
                  <a:lnTo>
                    <a:pt x="335003" y="398585"/>
                  </a:lnTo>
                  <a:cubicBezTo>
                    <a:pt x="413854" y="398585"/>
                    <a:pt x="462851" y="397445"/>
                    <a:pt x="481994" y="395166"/>
                  </a:cubicBezTo>
                  <a:cubicBezTo>
                    <a:pt x="516634" y="391064"/>
                    <a:pt x="543867" y="379100"/>
                    <a:pt x="563694" y="359273"/>
                  </a:cubicBezTo>
                  <a:cubicBezTo>
                    <a:pt x="583520" y="339446"/>
                    <a:pt x="593434" y="313353"/>
                    <a:pt x="593434" y="280992"/>
                  </a:cubicBezTo>
                  <a:cubicBezTo>
                    <a:pt x="593434" y="249998"/>
                    <a:pt x="584888" y="224816"/>
                    <a:pt x="567796" y="205445"/>
                  </a:cubicBezTo>
                  <a:cubicBezTo>
                    <a:pt x="550704" y="186074"/>
                    <a:pt x="525294" y="174338"/>
                    <a:pt x="491565" y="170236"/>
                  </a:cubicBezTo>
                  <a:cubicBezTo>
                    <a:pt x="471511" y="167957"/>
                    <a:pt x="413854" y="166817"/>
                    <a:pt x="318595" y="166817"/>
                  </a:cubicBezTo>
                  <a:lnTo>
                    <a:pt x="202369" y="166817"/>
                  </a:lnTo>
                  <a:close/>
                  <a:moveTo>
                    <a:pt x="202369" y="565402"/>
                  </a:moveTo>
                  <a:lnTo>
                    <a:pt x="202369" y="833404"/>
                  </a:lnTo>
                  <a:lnTo>
                    <a:pt x="389697" y="833404"/>
                  </a:lnTo>
                  <a:cubicBezTo>
                    <a:pt x="462623" y="833404"/>
                    <a:pt x="508885" y="831353"/>
                    <a:pt x="528484" y="827251"/>
                  </a:cubicBezTo>
                  <a:cubicBezTo>
                    <a:pt x="558566" y="821782"/>
                    <a:pt x="583064" y="808450"/>
                    <a:pt x="601980" y="787256"/>
                  </a:cubicBezTo>
                  <a:cubicBezTo>
                    <a:pt x="620895" y="766062"/>
                    <a:pt x="630352" y="737689"/>
                    <a:pt x="630352" y="702138"/>
                  </a:cubicBezTo>
                  <a:cubicBezTo>
                    <a:pt x="630352" y="672056"/>
                    <a:pt x="623060" y="646532"/>
                    <a:pt x="608475" y="625566"/>
                  </a:cubicBezTo>
                  <a:cubicBezTo>
                    <a:pt x="593889" y="604600"/>
                    <a:pt x="572809" y="589331"/>
                    <a:pt x="545234" y="579760"/>
                  </a:cubicBezTo>
                  <a:cubicBezTo>
                    <a:pt x="517659" y="570188"/>
                    <a:pt x="457837" y="565402"/>
                    <a:pt x="365769" y="565402"/>
                  </a:cubicBezTo>
                  <a:lnTo>
                    <a:pt x="202369" y="565402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693B158D-FB37-4F41-9A76-D6069CABFEEA}"/>
                </a:ext>
              </a:extLst>
            </p:cNvPr>
            <p:cNvSpPr/>
            <p:nvPr/>
          </p:nvSpPr>
          <p:spPr>
            <a:xfrm>
              <a:off x="7313411" y="3363861"/>
              <a:ext cx="623120" cy="758884"/>
            </a:xfrm>
            <a:custGeom>
              <a:avLst/>
              <a:gdLst/>
              <a:ahLst/>
              <a:cxnLst/>
              <a:rect l="l" t="t" r="r" b="b"/>
              <a:pathLst>
                <a:path w="681628" h="758884">
                  <a:moveTo>
                    <a:pt x="334319" y="0"/>
                  </a:moveTo>
                  <a:cubicBezTo>
                    <a:pt x="420007" y="0"/>
                    <a:pt x="483817" y="10141"/>
                    <a:pt x="525749" y="30423"/>
                  </a:cubicBezTo>
                  <a:cubicBezTo>
                    <a:pt x="567681" y="50706"/>
                    <a:pt x="597194" y="76458"/>
                    <a:pt x="614286" y="107679"/>
                  </a:cubicBezTo>
                  <a:cubicBezTo>
                    <a:pt x="631378" y="138900"/>
                    <a:pt x="639923" y="196216"/>
                    <a:pt x="639923" y="279624"/>
                  </a:cubicBezTo>
                  <a:lnTo>
                    <a:pt x="637872" y="503871"/>
                  </a:lnTo>
                  <a:cubicBezTo>
                    <a:pt x="637872" y="567681"/>
                    <a:pt x="640949" y="614741"/>
                    <a:pt x="647102" y="645051"/>
                  </a:cubicBezTo>
                  <a:cubicBezTo>
                    <a:pt x="653255" y="675361"/>
                    <a:pt x="664764" y="707835"/>
                    <a:pt x="681628" y="742475"/>
                  </a:cubicBezTo>
                  <a:lnTo>
                    <a:pt x="491565" y="742475"/>
                  </a:lnTo>
                  <a:cubicBezTo>
                    <a:pt x="486551" y="729713"/>
                    <a:pt x="480398" y="710798"/>
                    <a:pt x="473106" y="685730"/>
                  </a:cubicBezTo>
                  <a:cubicBezTo>
                    <a:pt x="469915" y="674335"/>
                    <a:pt x="467636" y="666815"/>
                    <a:pt x="466269" y="663168"/>
                  </a:cubicBezTo>
                  <a:cubicBezTo>
                    <a:pt x="433452" y="695073"/>
                    <a:pt x="398357" y="719002"/>
                    <a:pt x="360982" y="734955"/>
                  </a:cubicBezTo>
                  <a:cubicBezTo>
                    <a:pt x="323608" y="750907"/>
                    <a:pt x="283727" y="758884"/>
                    <a:pt x="241339" y="758884"/>
                  </a:cubicBezTo>
                  <a:cubicBezTo>
                    <a:pt x="166590" y="758884"/>
                    <a:pt x="107679" y="738601"/>
                    <a:pt x="64607" y="698036"/>
                  </a:cubicBezTo>
                  <a:cubicBezTo>
                    <a:pt x="21536" y="657471"/>
                    <a:pt x="0" y="606195"/>
                    <a:pt x="0" y="544208"/>
                  </a:cubicBezTo>
                  <a:cubicBezTo>
                    <a:pt x="0" y="503187"/>
                    <a:pt x="9799" y="466611"/>
                    <a:pt x="29398" y="434478"/>
                  </a:cubicBezTo>
                  <a:cubicBezTo>
                    <a:pt x="48997" y="402345"/>
                    <a:pt x="76458" y="377732"/>
                    <a:pt x="111781" y="360640"/>
                  </a:cubicBezTo>
                  <a:cubicBezTo>
                    <a:pt x="147105" y="343548"/>
                    <a:pt x="198039" y="328621"/>
                    <a:pt x="264584" y="315859"/>
                  </a:cubicBezTo>
                  <a:cubicBezTo>
                    <a:pt x="354373" y="298995"/>
                    <a:pt x="416588" y="283271"/>
                    <a:pt x="451228" y="268686"/>
                  </a:cubicBezTo>
                  <a:lnTo>
                    <a:pt x="451228" y="249543"/>
                  </a:lnTo>
                  <a:cubicBezTo>
                    <a:pt x="451228" y="212624"/>
                    <a:pt x="442112" y="186302"/>
                    <a:pt x="423881" y="170578"/>
                  </a:cubicBezTo>
                  <a:cubicBezTo>
                    <a:pt x="405649" y="154853"/>
                    <a:pt x="371238" y="146991"/>
                    <a:pt x="320645" y="146991"/>
                  </a:cubicBezTo>
                  <a:cubicBezTo>
                    <a:pt x="286461" y="146991"/>
                    <a:pt x="259798" y="153714"/>
                    <a:pt x="240655" y="167159"/>
                  </a:cubicBezTo>
                  <a:cubicBezTo>
                    <a:pt x="221512" y="180605"/>
                    <a:pt x="206015" y="204192"/>
                    <a:pt x="194165" y="237920"/>
                  </a:cubicBezTo>
                  <a:lnTo>
                    <a:pt x="19826" y="206471"/>
                  </a:lnTo>
                  <a:cubicBezTo>
                    <a:pt x="39425" y="136280"/>
                    <a:pt x="73153" y="84320"/>
                    <a:pt x="121011" y="50592"/>
                  </a:cubicBezTo>
                  <a:cubicBezTo>
                    <a:pt x="168869" y="16864"/>
                    <a:pt x="239971" y="0"/>
                    <a:pt x="334319" y="0"/>
                  </a:cubicBezTo>
                  <a:close/>
                  <a:moveTo>
                    <a:pt x="451228" y="393799"/>
                  </a:moveTo>
                  <a:cubicBezTo>
                    <a:pt x="426616" y="402003"/>
                    <a:pt x="387646" y="411802"/>
                    <a:pt x="334319" y="423197"/>
                  </a:cubicBezTo>
                  <a:cubicBezTo>
                    <a:pt x="280992" y="434592"/>
                    <a:pt x="246124" y="445758"/>
                    <a:pt x="229716" y="456697"/>
                  </a:cubicBezTo>
                  <a:cubicBezTo>
                    <a:pt x="204648" y="474473"/>
                    <a:pt x="192114" y="497034"/>
                    <a:pt x="192114" y="524382"/>
                  </a:cubicBezTo>
                  <a:cubicBezTo>
                    <a:pt x="192114" y="551273"/>
                    <a:pt x="202141" y="574518"/>
                    <a:pt x="222196" y="594117"/>
                  </a:cubicBezTo>
                  <a:cubicBezTo>
                    <a:pt x="242250" y="613716"/>
                    <a:pt x="267774" y="623515"/>
                    <a:pt x="298768" y="623515"/>
                  </a:cubicBezTo>
                  <a:cubicBezTo>
                    <a:pt x="333407" y="623515"/>
                    <a:pt x="366452" y="612120"/>
                    <a:pt x="397901" y="589331"/>
                  </a:cubicBezTo>
                  <a:cubicBezTo>
                    <a:pt x="421146" y="572011"/>
                    <a:pt x="436415" y="550817"/>
                    <a:pt x="443708" y="525749"/>
                  </a:cubicBezTo>
                  <a:cubicBezTo>
                    <a:pt x="448721" y="509341"/>
                    <a:pt x="451228" y="478119"/>
                    <a:pt x="451228" y="432085"/>
                  </a:cubicBezTo>
                  <a:lnTo>
                    <a:pt x="451228" y="393799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59B32595-031F-4C2B-8A2E-94AB9ACCEF8C}"/>
                </a:ext>
              </a:extLst>
            </p:cNvPr>
            <p:cNvSpPr/>
            <p:nvPr/>
          </p:nvSpPr>
          <p:spPr>
            <a:xfrm>
              <a:off x="8030622" y="3363861"/>
              <a:ext cx="604995" cy="742475"/>
            </a:xfrm>
            <a:custGeom>
              <a:avLst/>
              <a:gdLst/>
              <a:ahLst/>
              <a:cxnLst/>
              <a:rect l="l" t="t" r="r" b="b"/>
              <a:pathLst>
                <a:path w="661801" h="742475">
                  <a:moveTo>
                    <a:pt x="417728" y="0"/>
                  </a:moveTo>
                  <a:cubicBezTo>
                    <a:pt x="460116" y="0"/>
                    <a:pt x="498858" y="7634"/>
                    <a:pt x="533953" y="22903"/>
                  </a:cubicBezTo>
                  <a:cubicBezTo>
                    <a:pt x="569048" y="38172"/>
                    <a:pt x="595598" y="57657"/>
                    <a:pt x="613602" y="81357"/>
                  </a:cubicBezTo>
                  <a:cubicBezTo>
                    <a:pt x="631606" y="105058"/>
                    <a:pt x="644140" y="131950"/>
                    <a:pt x="651204" y="162032"/>
                  </a:cubicBezTo>
                  <a:cubicBezTo>
                    <a:pt x="658269" y="192113"/>
                    <a:pt x="661801" y="235185"/>
                    <a:pt x="661801" y="291247"/>
                  </a:cubicBezTo>
                  <a:lnTo>
                    <a:pt x="661801" y="742475"/>
                  </a:lnTo>
                  <a:lnTo>
                    <a:pt x="469687" y="742475"/>
                  </a:lnTo>
                  <a:lnTo>
                    <a:pt x="469687" y="371921"/>
                  </a:lnTo>
                  <a:cubicBezTo>
                    <a:pt x="469687" y="293526"/>
                    <a:pt x="465585" y="242820"/>
                    <a:pt x="457381" y="219803"/>
                  </a:cubicBezTo>
                  <a:cubicBezTo>
                    <a:pt x="449177" y="196785"/>
                    <a:pt x="435845" y="178896"/>
                    <a:pt x="417386" y="166134"/>
                  </a:cubicBezTo>
                  <a:cubicBezTo>
                    <a:pt x="398926" y="153372"/>
                    <a:pt x="376707" y="146991"/>
                    <a:pt x="350727" y="146991"/>
                  </a:cubicBezTo>
                  <a:cubicBezTo>
                    <a:pt x="317454" y="146991"/>
                    <a:pt x="287601" y="156106"/>
                    <a:pt x="261165" y="174338"/>
                  </a:cubicBezTo>
                  <a:cubicBezTo>
                    <a:pt x="234729" y="192569"/>
                    <a:pt x="216612" y="216726"/>
                    <a:pt x="206813" y="246808"/>
                  </a:cubicBezTo>
                  <a:cubicBezTo>
                    <a:pt x="197013" y="276890"/>
                    <a:pt x="192114" y="332496"/>
                    <a:pt x="192114" y="413626"/>
                  </a:cubicBezTo>
                  <a:lnTo>
                    <a:pt x="192114" y="742475"/>
                  </a:lnTo>
                  <a:lnTo>
                    <a:pt x="0" y="742475"/>
                  </a:lnTo>
                  <a:lnTo>
                    <a:pt x="0" y="16408"/>
                  </a:lnTo>
                  <a:lnTo>
                    <a:pt x="178440" y="16408"/>
                  </a:lnTo>
                  <a:lnTo>
                    <a:pt x="178440" y="123062"/>
                  </a:lnTo>
                  <a:cubicBezTo>
                    <a:pt x="241794" y="41020"/>
                    <a:pt x="321556" y="0"/>
                    <a:pt x="417728" y="0"/>
                  </a:cubicBez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95AA0E83-6395-4588-9E72-7977C80B895D}"/>
                </a:ext>
              </a:extLst>
            </p:cNvPr>
            <p:cNvSpPr/>
            <p:nvPr/>
          </p:nvSpPr>
          <p:spPr>
            <a:xfrm>
              <a:off x="8906510" y="3410278"/>
              <a:ext cx="476250" cy="458142"/>
            </a:xfrm>
            <a:custGeom>
              <a:avLst/>
              <a:gdLst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4307 h 458142"/>
                <a:gd name="connsiteX1" fmla="*/ 270510 w 476250"/>
                <a:gd name="connsiteY1" fmla="*/ 10467 h 458142"/>
                <a:gd name="connsiteX2" fmla="*/ 476250 w 476250"/>
                <a:gd name="connsiteY2" fmla="*/ 2847 h 458142"/>
                <a:gd name="connsiteX3" fmla="*/ 5715 w 476250"/>
                <a:gd name="connsiteY3" fmla="*/ 458142 h 458142"/>
                <a:gd name="connsiteX4" fmla="*/ 0 w 476250"/>
                <a:gd name="connsiteY4" fmla="*/ 254307 h 45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0" h="458142">
                  <a:moveTo>
                    <a:pt x="0" y="254307"/>
                  </a:moveTo>
                  <a:cubicBezTo>
                    <a:pt x="61595" y="182552"/>
                    <a:pt x="142240" y="53647"/>
                    <a:pt x="270510" y="10467"/>
                  </a:cubicBezTo>
                  <a:cubicBezTo>
                    <a:pt x="339090" y="-9218"/>
                    <a:pt x="407670" y="5387"/>
                    <a:pt x="476250" y="2847"/>
                  </a:cubicBezTo>
                  <a:cubicBezTo>
                    <a:pt x="319405" y="154612"/>
                    <a:pt x="116840" y="441632"/>
                    <a:pt x="5715" y="458142"/>
                  </a:cubicBezTo>
                  <a:lnTo>
                    <a:pt x="0" y="254307"/>
                  </a:ln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4612D878-7B1B-44D1-946B-D5B1AF798606}"/>
                </a:ext>
              </a:extLst>
            </p:cNvPr>
            <p:cNvSpPr/>
            <p:nvPr/>
          </p:nvSpPr>
          <p:spPr>
            <a:xfrm>
              <a:off x="8747620" y="3101524"/>
              <a:ext cx="176656" cy="1002273"/>
            </a:xfrm>
            <a:prstGeom prst="rect">
              <a:avLst/>
            </a:pr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43676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B6EFF3-A9C0-4772-9F08-F3A9E7B029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FFE928-AF55-42CD-B04B-0033D58DD4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525FDA-93FD-4E0D-BFD3-9D4E554B4A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2AA453-DE9F-43DD-A351-327CC5AB0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84A7A7-3E46-4811-A439-3CCD5E49E9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3"/>
            <a:ext cx="2743201" cy="365125"/>
          </a:xfrm>
          <a:prstGeom prst="rect">
            <a:avLst/>
          </a:prstGeom>
        </p:spPr>
        <p:txBody>
          <a:bodyPr/>
          <a:lstStyle/>
          <a:p>
            <a:fld id="{79B4065B-3D3E-4365-B22A-87B39F95AF7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DB94DE-E6DE-4AE0-A90E-5A9B9F3D2BD6}"/>
              </a:ext>
            </a:extLst>
          </p:cNvPr>
          <p:cNvSpPr/>
          <p:nvPr/>
        </p:nvSpPr>
        <p:spPr>
          <a:xfrm>
            <a:off x="-6095" y="463297"/>
            <a:ext cx="666495" cy="6156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240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544A868-133C-4E31-B59A-1064E69E73D2}"/>
              </a:ext>
            </a:extLst>
          </p:cNvPr>
          <p:cNvGrpSpPr/>
          <p:nvPr/>
        </p:nvGrpSpPr>
        <p:grpSpPr>
          <a:xfrm>
            <a:off x="9674302" y="577559"/>
            <a:ext cx="1679498" cy="374943"/>
            <a:chOff x="2725420" y="2636520"/>
            <a:chExt cx="6657340" cy="1486225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4CFF4D42-D200-468C-B6E2-471584A78A2D}"/>
                </a:ext>
              </a:extLst>
            </p:cNvPr>
            <p:cNvSpPr/>
            <p:nvPr/>
          </p:nvSpPr>
          <p:spPr>
            <a:xfrm>
              <a:off x="8980151" y="3644057"/>
              <a:ext cx="398780" cy="459740"/>
            </a:xfrm>
            <a:custGeom>
              <a:avLst/>
              <a:gdLst>
                <a:gd name="connsiteX0" fmla="*/ 398780 w 398780"/>
                <a:gd name="connsiteY0" fmla="*/ 454660 h 459740"/>
                <a:gd name="connsiteX1" fmla="*/ 215900 w 398780"/>
                <a:gd name="connsiteY1" fmla="*/ 459740 h 459740"/>
                <a:gd name="connsiteX2" fmla="*/ 0 w 398780"/>
                <a:gd name="connsiteY2" fmla="*/ 127000 h 459740"/>
                <a:gd name="connsiteX3" fmla="*/ 101600 w 398780"/>
                <a:gd name="connsiteY3" fmla="*/ 0 h 459740"/>
                <a:gd name="connsiteX4" fmla="*/ 398780 w 398780"/>
                <a:gd name="connsiteY4" fmla="*/ 454660 h 459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8780" h="459740">
                  <a:moveTo>
                    <a:pt x="398780" y="454660"/>
                  </a:moveTo>
                  <a:lnTo>
                    <a:pt x="215900" y="459740"/>
                  </a:lnTo>
                  <a:lnTo>
                    <a:pt x="0" y="127000"/>
                  </a:lnTo>
                  <a:lnTo>
                    <a:pt x="101600" y="0"/>
                  </a:lnTo>
                  <a:lnTo>
                    <a:pt x="398780" y="454660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8B6B2721-DA5D-423B-9D1A-7F8657C97B65}"/>
                </a:ext>
              </a:extLst>
            </p:cNvPr>
            <p:cNvGrpSpPr/>
            <p:nvPr/>
          </p:nvGrpSpPr>
          <p:grpSpPr>
            <a:xfrm>
              <a:off x="2725420" y="2636520"/>
              <a:ext cx="842645" cy="1471296"/>
              <a:chOff x="2725420" y="2636520"/>
              <a:chExt cx="842645" cy="1471296"/>
            </a:xfrm>
            <a:solidFill>
              <a:srgbClr val="ED1C24"/>
            </a:solidFill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F0F7FE4A-74E5-4523-B9A5-9169008BE8B6}"/>
                  </a:ext>
                </a:extLst>
              </p:cNvPr>
              <p:cNvSpPr/>
              <p:nvPr/>
            </p:nvSpPr>
            <p:spPr>
              <a:xfrm>
                <a:off x="3201120" y="2636520"/>
                <a:ext cx="366945" cy="982980"/>
              </a:xfrm>
              <a:custGeom>
                <a:avLst/>
                <a:gdLst>
                  <a:gd name="connsiteX0" fmla="*/ 361950 w 363855"/>
                  <a:gd name="connsiteY0" fmla="*/ 982980 h 982980"/>
                  <a:gd name="connsiteX1" fmla="*/ 363855 w 363855"/>
                  <a:gd name="connsiteY1" fmla="*/ 388620 h 982980"/>
                  <a:gd name="connsiteX2" fmla="*/ 0 w 363855"/>
                  <a:gd name="connsiteY2" fmla="*/ 0 h 982980"/>
                  <a:gd name="connsiteX3" fmla="*/ 361950 w 363855"/>
                  <a:gd name="connsiteY3" fmla="*/ 982980 h 982980"/>
                  <a:gd name="connsiteX0" fmla="*/ 362706 w 364611"/>
                  <a:gd name="connsiteY0" fmla="*/ 982980 h 982980"/>
                  <a:gd name="connsiteX1" fmla="*/ 364611 w 364611"/>
                  <a:gd name="connsiteY1" fmla="*/ 388620 h 982980"/>
                  <a:gd name="connsiteX2" fmla="*/ 756 w 364611"/>
                  <a:gd name="connsiteY2" fmla="*/ 0 h 982980"/>
                  <a:gd name="connsiteX3" fmla="*/ 362706 w 364611"/>
                  <a:gd name="connsiteY3" fmla="*/ 982980 h 982980"/>
                  <a:gd name="connsiteX0" fmla="*/ 366978 w 368883"/>
                  <a:gd name="connsiteY0" fmla="*/ 982980 h 982980"/>
                  <a:gd name="connsiteX1" fmla="*/ 368883 w 368883"/>
                  <a:gd name="connsiteY1" fmla="*/ 388620 h 982980"/>
                  <a:gd name="connsiteX2" fmla="*/ 5028 w 368883"/>
                  <a:gd name="connsiteY2" fmla="*/ 0 h 982980"/>
                  <a:gd name="connsiteX3" fmla="*/ 366978 w 368883"/>
                  <a:gd name="connsiteY3" fmla="*/ 982980 h 982980"/>
                  <a:gd name="connsiteX0" fmla="*/ 365040 w 366945"/>
                  <a:gd name="connsiteY0" fmla="*/ 982980 h 982980"/>
                  <a:gd name="connsiteX1" fmla="*/ 366945 w 366945"/>
                  <a:gd name="connsiteY1" fmla="*/ 388620 h 982980"/>
                  <a:gd name="connsiteX2" fmla="*/ 3090 w 366945"/>
                  <a:gd name="connsiteY2" fmla="*/ 0 h 982980"/>
                  <a:gd name="connsiteX3" fmla="*/ 365040 w 366945"/>
                  <a:gd name="connsiteY3" fmla="*/ 982980 h 982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945" h="982980">
                    <a:moveTo>
                      <a:pt x="365040" y="982980"/>
                    </a:moveTo>
                    <a:lnTo>
                      <a:pt x="366945" y="388620"/>
                    </a:lnTo>
                    <a:lnTo>
                      <a:pt x="3090" y="0"/>
                    </a:lnTo>
                    <a:cubicBezTo>
                      <a:pt x="-7705" y="674370"/>
                      <a:pt x="-10880" y="581025"/>
                      <a:pt x="365040" y="9829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A6D67683-99DB-4478-B002-689A420347D5}"/>
                  </a:ext>
                </a:extLst>
              </p:cNvPr>
              <p:cNvSpPr/>
              <p:nvPr/>
            </p:nvSpPr>
            <p:spPr>
              <a:xfrm>
                <a:off x="2725420" y="3281681"/>
                <a:ext cx="840105" cy="826135"/>
              </a:xfrm>
              <a:custGeom>
                <a:avLst/>
                <a:gdLst>
                  <a:gd name="connsiteX0" fmla="*/ 838200 w 838200"/>
                  <a:gd name="connsiteY0" fmla="*/ 414020 h 820420"/>
                  <a:gd name="connsiteX1" fmla="*/ 835660 w 838200"/>
                  <a:gd name="connsiteY1" fmla="*/ 820420 h 820420"/>
                  <a:gd name="connsiteX2" fmla="*/ 617220 w 838200"/>
                  <a:gd name="connsiteY2" fmla="*/ 678180 h 820420"/>
                  <a:gd name="connsiteX3" fmla="*/ 0 w 838200"/>
                  <a:gd name="connsiteY3" fmla="*/ 0 h 820420"/>
                  <a:gd name="connsiteX4" fmla="*/ 317500 w 838200"/>
                  <a:gd name="connsiteY4" fmla="*/ 2540 h 820420"/>
                  <a:gd name="connsiteX5" fmla="*/ 838200 w 838200"/>
                  <a:gd name="connsiteY5" fmla="*/ 414020 h 820420"/>
                  <a:gd name="connsiteX0" fmla="*/ 840105 w 840105"/>
                  <a:gd name="connsiteY0" fmla="*/ 417830 h 820420"/>
                  <a:gd name="connsiteX1" fmla="*/ 835660 w 840105"/>
                  <a:gd name="connsiteY1" fmla="*/ 820420 h 820420"/>
                  <a:gd name="connsiteX2" fmla="*/ 617220 w 840105"/>
                  <a:gd name="connsiteY2" fmla="*/ 678180 h 820420"/>
                  <a:gd name="connsiteX3" fmla="*/ 0 w 840105"/>
                  <a:gd name="connsiteY3" fmla="*/ 0 h 820420"/>
                  <a:gd name="connsiteX4" fmla="*/ 317500 w 840105"/>
                  <a:gd name="connsiteY4" fmla="*/ 2540 h 820420"/>
                  <a:gd name="connsiteX5" fmla="*/ 840105 w 840105"/>
                  <a:gd name="connsiteY5" fmla="*/ 417830 h 820420"/>
                  <a:gd name="connsiteX0" fmla="*/ 840105 w 840105"/>
                  <a:gd name="connsiteY0" fmla="*/ 417830 h 820420"/>
                  <a:gd name="connsiteX1" fmla="*/ 835660 w 840105"/>
                  <a:gd name="connsiteY1" fmla="*/ 820420 h 820420"/>
                  <a:gd name="connsiteX2" fmla="*/ 617220 w 840105"/>
                  <a:gd name="connsiteY2" fmla="*/ 678180 h 820420"/>
                  <a:gd name="connsiteX3" fmla="*/ 0 w 840105"/>
                  <a:gd name="connsiteY3" fmla="*/ 0 h 820420"/>
                  <a:gd name="connsiteX4" fmla="*/ 317500 w 840105"/>
                  <a:gd name="connsiteY4" fmla="*/ 2540 h 820420"/>
                  <a:gd name="connsiteX5" fmla="*/ 840105 w 840105"/>
                  <a:gd name="connsiteY5" fmla="*/ 417830 h 820420"/>
                  <a:gd name="connsiteX0" fmla="*/ 840105 w 840105"/>
                  <a:gd name="connsiteY0" fmla="*/ 417830 h 822325"/>
                  <a:gd name="connsiteX1" fmla="*/ 835660 w 840105"/>
                  <a:gd name="connsiteY1" fmla="*/ 822325 h 822325"/>
                  <a:gd name="connsiteX2" fmla="*/ 617220 w 840105"/>
                  <a:gd name="connsiteY2" fmla="*/ 678180 h 822325"/>
                  <a:gd name="connsiteX3" fmla="*/ 0 w 840105"/>
                  <a:gd name="connsiteY3" fmla="*/ 0 h 822325"/>
                  <a:gd name="connsiteX4" fmla="*/ 317500 w 840105"/>
                  <a:gd name="connsiteY4" fmla="*/ 2540 h 822325"/>
                  <a:gd name="connsiteX5" fmla="*/ 840105 w 840105"/>
                  <a:gd name="connsiteY5" fmla="*/ 417830 h 822325"/>
                  <a:gd name="connsiteX0" fmla="*/ 840105 w 840105"/>
                  <a:gd name="connsiteY0" fmla="*/ 417830 h 824230"/>
                  <a:gd name="connsiteX1" fmla="*/ 837565 w 840105"/>
                  <a:gd name="connsiteY1" fmla="*/ 824230 h 824230"/>
                  <a:gd name="connsiteX2" fmla="*/ 617220 w 840105"/>
                  <a:gd name="connsiteY2" fmla="*/ 678180 h 824230"/>
                  <a:gd name="connsiteX3" fmla="*/ 0 w 840105"/>
                  <a:gd name="connsiteY3" fmla="*/ 0 h 824230"/>
                  <a:gd name="connsiteX4" fmla="*/ 317500 w 840105"/>
                  <a:gd name="connsiteY4" fmla="*/ 2540 h 824230"/>
                  <a:gd name="connsiteX5" fmla="*/ 840105 w 840105"/>
                  <a:gd name="connsiteY5" fmla="*/ 417830 h 824230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0105" h="826135">
                    <a:moveTo>
                      <a:pt x="840105" y="417830"/>
                    </a:moveTo>
                    <a:cubicBezTo>
                      <a:pt x="839258" y="553297"/>
                      <a:pt x="840317" y="690668"/>
                      <a:pt x="839470" y="826135"/>
                    </a:cubicBezTo>
                    <a:cubicBezTo>
                      <a:pt x="757767" y="801582"/>
                      <a:pt x="695113" y="765598"/>
                      <a:pt x="617220" y="678180"/>
                    </a:cubicBezTo>
                    <a:lnTo>
                      <a:pt x="0" y="0"/>
                    </a:lnTo>
                    <a:lnTo>
                      <a:pt x="317500" y="2540"/>
                    </a:lnTo>
                    <a:cubicBezTo>
                      <a:pt x="430742" y="1905"/>
                      <a:pt x="610658" y="142240"/>
                      <a:pt x="840105" y="4178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59BCDCD4-0517-4287-A642-B894013F227A}"/>
                </a:ext>
              </a:extLst>
            </p:cNvPr>
            <p:cNvGrpSpPr/>
            <p:nvPr/>
          </p:nvGrpSpPr>
          <p:grpSpPr>
            <a:xfrm flipH="1">
              <a:off x="3623712" y="2636520"/>
              <a:ext cx="842645" cy="1471296"/>
              <a:chOff x="2725420" y="2636520"/>
              <a:chExt cx="842645" cy="1471296"/>
            </a:xfrm>
            <a:solidFill>
              <a:srgbClr val="ED1C24"/>
            </a:solidFill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C85A4328-7D02-40CA-BA9A-1BD3DD50677D}"/>
                  </a:ext>
                </a:extLst>
              </p:cNvPr>
              <p:cNvSpPr/>
              <p:nvPr/>
            </p:nvSpPr>
            <p:spPr>
              <a:xfrm>
                <a:off x="3201120" y="2636520"/>
                <a:ext cx="366945" cy="982980"/>
              </a:xfrm>
              <a:custGeom>
                <a:avLst/>
                <a:gdLst>
                  <a:gd name="connsiteX0" fmla="*/ 361950 w 363855"/>
                  <a:gd name="connsiteY0" fmla="*/ 982980 h 982980"/>
                  <a:gd name="connsiteX1" fmla="*/ 363855 w 363855"/>
                  <a:gd name="connsiteY1" fmla="*/ 388620 h 982980"/>
                  <a:gd name="connsiteX2" fmla="*/ 0 w 363855"/>
                  <a:gd name="connsiteY2" fmla="*/ 0 h 982980"/>
                  <a:gd name="connsiteX3" fmla="*/ 361950 w 363855"/>
                  <a:gd name="connsiteY3" fmla="*/ 982980 h 982980"/>
                  <a:gd name="connsiteX0" fmla="*/ 362706 w 364611"/>
                  <a:gd name="connsiteY0" fmla="*/ 982980 h 982980"/>
                  <a:gd name="connsiteX1" fmla="*/ 364611 w 364611"/>
                  <a:gd name="connsiteY1" fmla="*/ 388620 h 982980"/>
                  <a:gd name="connsiteX2" fmla="*/ 756 w 364611"/>
                  <a:gd name="connsiteY2" fmla="*/ 0 h 982980"/>
                  <a:gd name="connsiteX3" fmla="*/ 362706 w 364611"/>
                  <a:gd name="connsiteY3" fmla="*/ 982980 h 982980"/>
                  <a:gd name="connsiteX0" fmla="*/ 366978 w 368883"/>
                  <a:gd name="connsiteY0" fmla="*/ 982980 h 982980"/>
                  <a:gd name="connsiteX1" fmla="*/ 368883 w 368883"/>
                  <a:gd name="connsiteY1" fmla="*/ 388620 h 982980"/>
                  <a:gd name="connsiteX2" fmla="*/ 5028 w 368883"/>
                  <a:gd name="connsiteY2" fmla="*/ 0 h 982980"/>
                  <a:gd name="connsiteX3" fmla="*/ 366978 w 368883"/>
                  <a:gd name="connsiteY3" fmla="*/ 982980 h 982980"/>
                  <a:gd name="connsiteX0" fmla="*/ 365040 w 366945"/>
                  <a:gd name="connsiteY0" fmla="*/ 982980 h 982980"/>
                  <a:gd name="connsiteX1" fmla="*/ 366945 w 366945"/>
                  <a:gd name="connsiteY1" fmla="*/ 388620 h 982980"/>
                  <a:gd name="connsiteX2" fmla="*/ 3090 w 366945"/>
                  <a:gd name="connsiteY2" fmla="*/ 0 h 982980"/>
                  <a:gd name="connsiteX3" fmla="*/ 365040 w 366945"/>
                  <a:gd name="connsiteY3" fmla="*/ 982980 h 982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945" h="982980">
                    <a:moveTo>
                      <a:pt x="365040" y="982980"/>
                    </a:moveTo>
                    <a:lnTo>
                      <a:pt x="366945" y="388620"/>
                    </a:lnTo>
                    <a:lnTo>
                      <a:pt x="3090" y="0"/>
                    </a:lnTo>
                    <a:cubicBezTo>
                      <a:pt x="-7705" y="674370"/>
                      <a:pt x="-10880" y="581025"/>
                      <a:pt x="365040" y="9829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A9A4ACB1-694C-4E70-A28F-29691DC3775D}"/>
                  </a:ext>
                </a:extLst>
              </p:cNvPr>
              <p:cNvSpPr/>
              <p:nvPr/>
            </p:nvSpPr>
            <p:spPr>
              <a:xfrm>
                <a:off x="2725420" y="3281681"/>
                <a:ext cx="840105" cy="826135"/>
              </a:xfrm>
              <a:custGeom>
                <a:avLst/>
                <a:gdLst>
                  <a:gd name="connsiteX0" fmla="*/ 838200 w 838200"/>
                  <a:gd name="connsiteY0" fmla="*/ 414020 h 820420"/>
                  <a:gd name="connsiteX1" fmla="*/ 835660 w 838200"/>
                  <a:gd name="connsiteY1" fmla="*/ 820420 h 820420"/>
                  <a:gd name="connsiteX2" fmla="*/ 617220 w 838200"/>
                  <a:gd name="connsiteY2" fmla="*/ 678180 h 820420"/>
                  <a:gd name="connsiteX3" fmla="*/ 0 w 838200"/>
                  <a:gd name="connsiteY3" fmla="*/ 0 h 820420"/>
                  <a:gd name="connsiteX4" fmla="*/ 317500 w 838200"/>
                  <a:gd name="connsiteY4" fmla="*/ 2540 h 820420"/>
                  <a:gd name="connsiteX5" fmla="*/ 838200 w 838200"/>
                  <a:gd name="connsiteY5" fmla="*/ 414020 h 820420"/>
                  <a:gd name="connsiteX0" fmla="*/ 840105 w 840105"/>
                  <a:gd name="connsiteY0" fmla="*/ 417830 h 820420"/>
                  <a:gd name="connsiteX1" fmla="*/ 835660 w 840105"/>
                  <a:gd name="connsiteY1" fmla="*/ 820420 h 820420"/>
                  <a:gd name="connsiteX2" fmla="*/ 617220 w 840105"/>
                  <a:gd name="connsiteY2" fmla="*/ 678180 h 820420"/>
                  <a:gd name="connsiteX3" fmla="*/ 0 w 840105"/>
                  <a:gd name="connsiteY3" fmla="*/ 0 h 820420"/>
                  <a:gd name="connsiteX4" fmla="*/ 317500 w 840105"/>
                  <a:gd name="connsiteY4" fmla="*/ 2540 h 820420"/>
                  <a:gd name="connsiteX5" fmla="*/ 840105 w 840105"/>
                  <a:gd name="connsiteY5" fmla="*/ 417830 h 820420"/>
                  <a:gd name="connsiteX0" fmla="*/ 840105 w 840105"/>
                  <a:gd name="connsiteY0" fmla="*/ 417830 h 820420"/>
                  <a:gd name="connsiteX1" fmla="*/ 835660 w 840105"/>
                  <a:gd name="connsiteY1" fmla="*/ 820420 h 820420"/>
                  <a:gd name="connsiteX2" fmla="*/ 617220 w 840105"/>
                  <a:gd name="connsiteY2" fmla="*/ 678180 h 820420"/>
                  <a:gd name="connsiteX3" fmla="*/ 0 w 840105"/>
                  <a:gd name="connsiteY3" fmla="*/ 0 h 820420"/>
                  <a:gd name="connsiteX4" fmla="*/ 317500 w 840105"/>
                  <a:gd name="connsiteY4" fmla="*/ 2540 h 820420"/>
                  <a:gd name="connsiteX5" fmla="*/ 840105 w 840105"/>
                  <a:gd name="connsiteY5" fmla="*/ 417830 h 820420"/>
                  <a:gd name="connsiteX0" fmla="*/ 840105 w 840105"/>
                  <a:gd name="connsiteY0" fmla="*/ 417830 h 822325"/>
                  <a:gd name="connsiteX1" fmla="*/ 835660 w 840105"/>
                  <a:gd name="connsiteY1" fmla="*/ 822325 h 822325"/>
                  <a:gd name="connsiteX2" fmla="*/ 617220 w 840105"/>
                  <a:gd name="connsiteY2" fmla="*/ 678180 h 822325"/>
                  <a:gd name="connsiteX3" fmla="*/ 0 w 840105"/>
                  <a:gd name="connsiteY3" fmla="*/ 0 h 822325"/>
                  <a:gd name="connsiteX4" fmla="*/ 317500 w 840105"/>
                  <a:gd name="connsiteY4" fmla="*/ 2540 h 822325"/>
                  <a:gd name="connsiteX5" fmla="*/ 840105 w 840105"/>
                  <a:gd name="connsiteY5" fmla="*/ 417830 h 822325"/>
                  <a:gd name="connsiteX0" fmla="*/ 840105 w 840105"/>
                  <a:gd name="connsiteY0" fmla="*/ 417830 h 824230"/>
                  <a:gd name="connsiteX1" fmla="*/ 837565 w 840105"/>
                  <a:gd name="connsiteY1" fmla="*/ 824230 h 824230"/>
                  <a:gd name="connsiteX2" fmla="*/ 617220 w 840105"/>
                  <a:gd name="connsiteY2" fmla="*/ 678180 h 824230"/>
                  <a:gd name="connsiteX3" fmla="*/ 0 w 840105"/>
                  <a:gd name="connsiteY3" fmla="*/ 0 h 824230"/>
                  <a:gd name="connsiteX4" fmla="*/ 317500 w 840105"/>
                  <a:gd name="connsiteY4" fmla="*/ 2540 h 824230"/>
                  <a:gd name="connsiteX5" fmla="*/ 840105 w 840105"/>
                  <a:gd name="connsiteY5" fmla="*/ 417830 h 824230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0105" h="826135">
                    <a:moveTo>
                      <a:pt x="840105" y="417830"/>
                    </a:moveTo>
                    <a:cubicBezTo>
                      <a:pt x="839258" y="553297"/>
                      <a:pt x="840317" y="690668"/>
                      <a:pt x="839470" y="826135"/>
                    </a:cubicBezTo>
                    <a:cubicBezTo>
                      <a:pt x="757767" y="801582"/>
                      <a:pt x="695113" y="765598"/>
                      <a:pt x="617220" y="678180"/>
                    </a:cubicBezTo>
                    <a:lnTo>
                      <a:pt x="0" y="0"/>
                    </a:lnTo>
                    <a:lnTo>
                      <a:pt x="317500" y="2540"/>
                    </a:lnTo>
                    <a:cubicBezTo>
                      <a:pt x="430742" y="1905"/>
                      <a:pt x="610658" y="142240"/>
                      <a:pt x="840105" y="4178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</p:grp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36CBC5D3-AFBF-4CFC-B91C-5F222B166FFB}"/>
                </a:ext>
              </a:extLst>
            </p:cNvPr>
            <p:cNvSpPr/>
            <p:nvPr/>
          </p:nvSpPr>
          <p:spPr>
            <a:xfrm>
              <a:off x="4726341" y="3104063"/>
              <a:ext cx="853119" cy="1002273"/>
            </a:xfrm>
            <a:custGeom>
              <a:avLst/>
              <a:gdLst/>
              <a:ahLst/>
              <a:cxnLst/>
              <a:rect l="l" t="t" r="r" b="b"/>
              <a:pathLst>
                <a:path w="933222" h="1002273">
                  <a:moveTo>
                    <a:pt x="0" y="0"/>
                  </a:moveTo>
                  <a:lnTo>
                    <a:pt x="219461" y="0"/>
                  </a:lnTo>
                  <a:lnTo>
                    <a:pt x="473106" y="741791"/>
                  </a:lnTo>
                  <a:lnTo>
                    <a:pt x="718546" y="0"/>
                  </a:lnTo>
                  <a:lnTo>
                    <a:pt x="933222" y="0"/>
                  </a:lnTo>
                  <a:lnTo>
                    <a:pt x="574290" y="1002273"/>
                  </a:lnTo>
                  <a:lnTo>
                    <a:pt x="358248" y="10022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1AC0DAC4-9F89-4053-980A-06487CAFC53A}"/>
                </a:ext>
              </a:extLst>
            </p:cNvPr>
            <p:cNvSpPr/>
            <p:nvPr/>
          </p:nvSpPr>
          <p:spPr>
            <a:xfrm>
              <a:off x="5656002" y="3104063"/>
              <a:ext cx="701870" cy="1002273"/>
            </a:xfrm>
            <a:custGeom>
              <a:avLst/>
              <a:gdLst/>
              <a:ahLst/>
              <a:cxnLst/>
              <a:rect l="l" t="t" r="r" b="b"/>
              <a:pathLst>
                <a:path w="767772" h="1002273">
                  <a:moveTo>
                    <a:pt x="0" y="0"/>
                  </a:moveTo>
                  <a:lnTo>
                    <a:pt x="324748" y="0"/>
                  </a:lnTo>
                  <a:cubicBezTo>
                    <a:pt x="447810" y="0"/>
                    <a:pt x="528029" y="5013"/>
                    <a:pt x="565403" y="15040"/>
                  </a:cubicBezTo>
                  <a:cubicBezTo>
                    <a:pt x="622832" y="30081"/>
                    <a:pt x="670918" y="62784"/>
                    <a:pt x="709660" y="113148"/>
                  </a:cubicBezTo>
                  <a:cubicBezTo>
                    <a:pt x="748401" y="163513"/>
                    <a:pt x="767772" y="228576"/>
                    <a:pt x="767772" y="308339"/>
                  </a:cubicBezTo>
                  <a:cubicBezTo>
                    <a:pt x="767772" y="369870"/>
                    <a:pt x="756605" y="421602"/>
                    <a:pt x="734272" y="463534"/>
                  </a:cubicBezTo>
                  <a:cubicBezTo>
                    <a:pt x="711939" y="505466"/>
                    <a:pt x="683566" y="538397"/>
                    <a:pt x="649154" y="562326"/>
                  </a:cubicBezTo>
                  <a:cubicBezTo>
                    <a:pt x="614742" y="586254"/>
                    <a:pt x="579761" y="602093"/>
                    <a:pt x="544209" y="609841"/>
                  </a:cubicBezTo>
                  <a:cubicBezTo>
                    <a:pt x="495896" y="619413"/>
                    <a:pt x="425933" y="624199"/>
                    <a:pt x="334320" y="624199"/>
                  </a:cubicBezTo>
                  <a:lnTo>
                    <a:pt x="202369" y="624199"/>
                  </a:lnTo>
                  <a:lnTo>
                    <a:pt x="202369" y="1002273"/>
                  </a:lnTo>
                  <a:lnTo>
                    <a:pt x="0" y="1002273"/>
                  </a:lnTo>
                  <a:lnTo>
                    <a:pt x="0" y="0"/>
                  </a:lnTo>
                  <a:close/>
                  <a:moveTo>
                    <a:pt x="202369" y="169552"/>
                  </a:moveTo>
                  <a:lnTo>
                    <a:pt x="202369" y="453963"/>
                  </a:lnTo>
                  <a:lnTo>
                    <a:pt x="313126" y="453963"/>
                  </a:lnTo>
                  <a:cubicBezTo>
                    <a:pt x="392888" y="453963"/>
                    <a:pt x="446215" y="448721"/>
                    <a:pt x="473106" y="438238"/>
                  </a:cubicBezTo>
                  <a:cubicBezTo>
                    <a:pt x="499998" y="427755"/>
                    <a:pt x="521078" y="411347"/>
                    <a:pt x="536347" y="389013"/>
                  </a:cubicBezTo>
                  <a:cubicBezTo>
                    <a:pt x="551616" y="366679"/>
                    <a:pt x="559250" y="340700"/>
                    <a:pt x="559250" y="311074"/>
                  </a:cubicBezTo>
                  <a:cubicBezTo>
                    <a:pt x="559250" y="274611"/>
                    <a:pt x="548539" y="244529"/>
                    <a:pt x="527117" y="220828"/>
                  </a:cubicBezTo>
                  <a:cubicBezTo>
                    <a:pt x="505695" y="197127"/>
                    <a:pt x="478576" y="182314"/>
                    <a:pt x="445759" y="176389"/>
                  </a:cubicBezTo>
                  <a:cubicBezTo>
                    <a:pt x="421603" y="171831"/>
                    <a:pt x="373062" y="169552"/>
                    <a:pt x="300136" y="169552"/>
                  </a:cubicBezTo>
                  <a:lnTo>
                    <a:pt x="202369" y="169552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3F200ADB-58E9-4574-AF2D-01BCDE829445}"/>
                </a:ext>
              </a:extLst>
            </p:cNvPr>
            <p:cNvSpPr/>
            <p:nvPr/>
          </p:nvSpPr>
          <p:spPr>
            <a:xfrm>
              <a:off x="6492540" y="3104063"/>
              <a:ext cx="767495" cy="1002273"/>
            </a:xfrm>
            <a:custGeom>
              <a:avLst/>
              <a:gdLst/>
              <a:ahLst/>
              <a:cxnLst/>
              <a:rect l="l" t="t" r="r" b="b"/>
              <a:pathLst>
                <a:path w="839558" h="1002273">
                  <a:moveTo>
                    <a:pt x="0" y="0"/>
                  </a:moveTo>
                  <a:lnTo>
                    <a:pt x="400636" y="0"/>
                  </a:lnTo>
                  <a:cubicBezTo>
                    <a:pt x="479943" y="0"/>
                    <a:pt x="539081" y="3304"/>
                    <a:pt x="578051" y="9913"/>
                  </a:cubicBezTo>
                  <a:cubicBezTo>
                    <a:pt x="617021" y="16522"/>
                    <a:pt x="651888" y="30309"/>
                    <a:pt x="682654" y="51275"/>
                  </a:cubicBezTo>
                  <a:cubicBezTo>
                    <a:pt x="713419" y="72242"/>
                    <a:pt x="739057" y="100159"/>
                    <a:pt x="759568" y="135026"/>
                  </a:cubicBezTo>
                  <a:cubicBezTo>
                    <a:pt x="780078" y="169894"/>
                    <a:pt x="790333" y="208977"/>
                    <a:pt x="790333" y="252277"/>
                  </a:cubicBezTo>
                  <a:cubicBezTo>
                    <a:pt x="790333" y="299223"/>
                    <a:pt x="777685" y="342295"/>
                    <a:pt x="752389" y="381493"/>
                  </a:cubicBezTo>
                  <a:cubicBezTo>
                    <a:pt x="727093" y="420690"/>
                    <a:pt x="692795" y="450088"/>
                    <a:pt x="649495" y="469687"/>
                  </a:cubicBezTo>
                  <a:cubicBezTo>
                    <a:pt x="710571" y="487463"/>
                    <a:pt x="757517" y="517773"/>
                    <a:pt x="790333" y="560616"/>
                  </a:cubicBezTo>
                  <a:cubicBezTo>
                    <a:pt x="823150" y="603460"/>
                    <a:pt x="839558" y="653825"/>
                    <a:pt x="839558" y="711710"/>
                  </a:cubicBezTo>
                  <a:cubicBezTo>
                    <a:pt x="839558" y="757288"/>
                    <a:pt x="828961" y="801613"/>
                    <a:pt x="807767" y="844685"/>
                  </a:cubicBezTo>
                  <a:cubicBezTo>
                    <a:pt x="786573" y="887757"/>
                    <a:pt x="757631" y="922169"/>
                    <a:pt x="720940" y="947921"/>
                  </a:cubicBezTo>
                  <a:cubicBezTo>
                    <a:pt x="684249" y="973673"/>
                    <a:pt x="639012" y="989511"/>
                    <a:pt x="585229" y="995436"/>
                  </a:cubicBezTo>
                  <a:cubicBezTo>
                    <a:pt x="551501" y="999083"/>
                    <a:pt x="470143" y="1001362"/>
                    <a:pt x="341156" y="1002273"/>
                  </a:cubicBezTo>
                  <a:lnTo>
                    <a:pt x="0" y="1002273"/>
                  </a:lnTo>
                  <a:lnTo>
                    <a:pt x="0" y="0"/>
                  </a:lnTo>
                  <a:close/>
                  <a:moveTo>
                    <a:pt x="202369" y="166817"/>
                  </a:moveTo>
                  <a:lnTo>
                    <a:pt x="202369" y="398585"/>
                  </a:lnTo>
                  <a:lnTo>
                    <a:pt x="335003" y="398585"/>
                  </a:lnTo>
                  <a:cubicBezTo>
                    <a:pt x="413854" y="398585"/>
                    <a:pt x="462851" y="397445"/>
                    <a:pt x="481994" y="395166"/>
                  </a:cubicBezTo>
                  <a:cubicBezTo>
                    <a:pt x="516634" y="391064"/>
                    <a:pt x="543867" y="379100"/>
                    <a:pt x="563694" y="359273"/>
                  </a:cubicBezTo>
                  <a:cubicBezTo>
                    <a:pt x="583520" y="339446"/>
                    <a:pt x="593434" y="313353"/>
                    <a:pt x="593434" y="280992"/>
                  </a:cubicBezTo>
                  <a:cubicBezTo>
                    <a:pt x="593434" y="249998"/>
                    <a:pt x="584888" y="224816"/>
                    <a:pt x="567796" y="205445"/>
                  </a:cubicBezTo>
                  <a:cubicBezTo>
                    <a:pt x="550704" y="186074"/>
                    <a:pt x="525294" y="174338"/>
                    <a:pt x="491565" y="170236"/>
                  </a:cubicBezTo>
                  <a:cubicBezTo>
                    <a:pt x="471511" y="167957"/>
                    <a:pt x="413854" y="166817"/>
                    <a:pt x="318595" y="166817"/>
                  </a:cubicBezTo>
                  <a:lnTo>
                    <a:pt x="202369" y="166817"/>
                  </a:lnTo>
                  <a:close/>
                  <a:moveTo>
                    <a:pt x="202369" y="565402"/>
                  </a:moveTo>
                  <a:lnTo>
                    <a:pt x="202369" y="833404"/>
                  </a:lnTo>
                  <a:lnTo>
                    <a:pt x="389697" y="833404"/>
                  </a:lnTo>
                  <a:cubicBezTo>
                    <a:pt x="462623" y="833404"/>
                    <a:pt x="508885" y="831353"/>
                    <a:pt x="528484" y="827251"/>
                  </a:cubicBezTo>
                  <a:cubicBezTo>
                    <a:pt x="558566" y="821782"/>
                    <a:pt x="583064" y="808450"/>
                    <a:pt x="601980" y="787256"/>
                  </a:cubicBezTo>
                  <a:cubicBezTo>
                    <a:pt x="620895" y="766062"/>
                    <a:pt x="630352" y="737689"/>
                    <a:pt x="630352" y="702138"/>
                  </a:cubicBezTo>
                  <a:cubicBezTo>
                    <a:pt x="630352" y="672056"/>
                    <a:pt x="623060" y="646532"/>
                    <a:pt x="608475" y="625566"/>
                  </a:cubicBezTo>
                  <a:cubicBezTo>
                    <a:pt x="593889" y="604600"/>
                    <a:pt x="572809" y="589331"/>
                    <a:pt x="545234" y="579760"/>
                  </a:cubicBezTo>
                  <a:cubicBezTo>
                    <a:pt x="517659" y="570188"/>
                    <a:pt x="457837" y="565402"/>
                    <a:pt x="365769" y="565402"/>
                  </a:cubicBezTo>
                  <a:lnTo>
                    <a:pt x="202369" y="565402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A1F9561-788C-47E4-8BBD-1D7A1D4F1457}"/>
                </a:ext>
              </a:extLst>
            </p:cNvPr>
            <p:cNvSpPr/>
            <p:nvPr/>
          </p:nvSpPr>
          <p:spPr>
            <a:xfrm>
              <a:off x="7313411" y="3363861"/>
              <a:ext cx="623120" cy="758884"/>
            </a:xfrm>
            <a:custGeom>
              <a:avLst/>
              <a:gdLst/>
              <a:ahLst/>
              <a:cxnLst/>
              <a:rect l="l" t="t" r="r" b="b"/>
              <a:pathLst>
                <a:path w="681628" h="758884">
                  <a:moveTo>
                    <a:pt x="334319" y="0"/>
                  </a:moveTo>
                  <a:cubicBezTo>
                    <a:pt x="420007" y="0"/>
                    <a:pt x="483817" y="10141"/>
                    <a:pt x="525749" y="30423"/>
                  </a:cubicBezTo>
                  <a:cubicBezTo>
                    <a:pt x="567681" y="50706"/>
                    <a:pt x="597194" y="76458"/>
                    <a:pt x="614286" y="107679"/>
                  </a:cubicBezTo>
                  <a:cubicBezTo>
                    <a:pt x="631378" y="138900"/>
                    <a:pt x="639923" y="196216"/>
                    <a:pt x="639923" y="279624"/>
                  </a:cubicBezTo>
                  <a:lnTo>
                    <a:pt x="637872" y="503871"/>
                  </a:lnTo>
                  <a:cubicBezTo>
                    <a:pt x="637872" y="567681"/>
                    <a:pt x="640949" y="614741"/>
                    <a:pt x="647102" y="645051"/>
                  </a:cubicBezTo>
                  <a:cubicBezTo>
                    <a:pt x="653255" y="675361"/>
                    <a:pt x="664764" y="707835"/>
                    <a:pt x="681628" y="742475"/>
                  </a:cubicBezTo>
                  <a:lnTo>
                    <a:pt x="491565" y="742475"/>
                  </a:lnTo>
                  <a:cubicBezTo>
                    <a:pt x="486551" y="729713"/>
                    <a:pt x="480398" y="710798"/>
                    <a:pt x="473106" y="685730"/>
                  </a:cubicBezTo>
                  <a:cubicBezTo>
                    <a:pt x="469915" y="674335"/>
                    <a:pt x="467636" y="666815"/>
                    <a:pt x="466269" y="663168"/>
                  </a:cubicBezTo>
                  <a:cubicBezTo>
                    <a:pt x="433452" y="695073"/>
                    <a:pt x="398357" y="719002"/>
                    <a:pt x="360982" y="734955"/>
                  </a:cubicBezTo>
                  <a:cubicBezTo>
                    <a:pt x="323608" y="750907"/>
                    <a:pt x="283727" y="758884"/>
                    <a:pt x="241339" y="758884"/>
                  </a:cubicBezTo>
                  <a:cubicBezTo>
                    <a:pt x="166590" y="758884"/>
                    <a:pt x="107679" y="738601"/>
                    <a:pt x="64607" y="698036"/>
                  </a:cubicBezTo>
                  <a:cubicBezTo>
                    <a:pt x="21536" y="657471"/>
                    <a:pt x="0" y="606195"/>
                    <a:pt x="0" y="544208"/>
                  </a:cubicBezTo>
                  <a:cubicBezTo>
                    <a:pt x="0" y="503187"/>
                    <a:pt x="9799" y="466611"/>
                    <a:pt x="29398" y="434478"/>
                  </a:cubicBezTo>
                  <a:cubicBezTo>
                    <a:pt x="48997" y="402345"/>
                    <a:pt x="76458" y="377732"/>
                    <a:pt x="111781" y="360640"/>
                  </a:cubicBezTo>
                  <a:cubicBezTo>
                    <a:pt x="147105" y="343548"/>
                    <a:pt x="198039" y="328621"/>
                    <a:pt x="264584" y="315859"/>
                  </a:cubicBezTo>
                  <a:cubicBezTo>
                    <a:pt x="354373" y="298995"/>
                    <a:pt x="416588" y="283271"/>
                    <a:pt x="451228" y="268686"/>
                  </a:cubicBezTo>
                  <a:lnTo>
                    <a:pt x="451228" y="249543"/>
                  </a:lnTo>
                  <a:cubicBezTo>
                    <a:pt x="451228" y="212624"/>
                    <a:pt x="442112" y="186302"/>
                    <a:pt x="423881" y="170578"/>
                  </a:cubicBezTo>
                  <a:cubicBezTo>
                    <a:pt x="405649" y="154853"/>
                    <a:pt x="371238" y="146991"/>
                    <a:pt x="320645" y="146991"/>
                  </a:cubicBezTo>
                  <a:cubicBezTo>
                    <a:pt x="286461" y="146991"/>
                    <a:pt x="259798" y="153714"/>
                    <a:pt x="240655" y="167159"/>
                  </a:cubicBezTo>
                  <a:cubicBezTo>
                    <a:pt x="221512" y="180605"/>
                    <a:pt x="206015" y="204192"/>
                    <a:pt x="194165" y="237920"/>
                  </a:cubicBezTo>
                  <a:lnTo>
                    <a:pt x="19826" y="206471"/>
                  </a:lnTo>
                  <a:cubicBezTo>
                    <a:pt x="39425" y="136280"/>
                    <a:pt x="73153" y="84320"/>
                    <a:pt x="121011" y="50592"/>
                  </a:cubicBezTo>
                  <a:cubicBezTo>
                    <a:pt x="168869" y="16864"/>
                    <a:pt x="239971" y="0"/>
                    <a:pt x="334319" y="0"/>
                  </a:cubicBezTo>
                  <a:close/>
                  <a:moveTo>
                    <a:pt x="451228" y="393799"/>
                  </a:moveTo>
                  <a:cubicBezTo>
                    <a:pt x="426616" y="402003"/>
                    <a:pt x="387646" y="411802"/>
                    <a:pt x="334319" y="423197"/>
                  </a:cubicBezTo>
                  <a:cubicBezTo>
                    <a:pt x="280992" y="434592"/>
                    <a:pt x="246124" y="445758"/>
                    <a:pt x="229716" y="456697"/>
                  </a:cubicBezTo>
                  <a:cubicBezTo>
                    <a:pt x="204648" y="474473"/>
                    <a:pt x="192114" y="497034"/>
                    <a:pt x="192114" y="524382"/>
                  </a:cubicBezTo>
                  <a:cubicBezTo>
                    <a:pt x="192114" y="551273"/>
                    <a:pt x="202141" y="574518"/>
                    <a:pt x="222196" y="594117"/>
                  </a:cubicBezTo>
                  <a:cubicBezTo>
                    <a:pt x="242250" y="613716"/>
                    <a:pt x="267774" y="623515"/>
                    <a:pt x="298768" y="623515"/>
                  </a:cubicBezTo>
                  <a:cubicBezTo>
                    <a:pt x="333407" y="623515"/>
                    <a:pt x="366452" y="612120"/>
                    <a:pt x="397901" y="589331"/>
                  </a:cubicBezTo>
                  <a:cubicBezTo>
                    <a:pt x="421146" y="572011"/>
                    <a:pt x="436415" y="550817"/>
                    <a:pt x="443708" y="525749"/>
                  </a:cubicBezTo>
                  <a:cubicBezTo>
                    <a:pt x="448721" y="509341"/>
                    <a:pt x="451228" y="478119"/>
                    <a:pt x="451228" y="432085"/>
                  </a:cubicBezTo>
                  <a:lnTo>
                    <a:pt x="451228" y="393799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3C48109A-9495-474D-A942-9681113FFAB2}"/>
                </a:ext>
              </a:extLst>
            </p:cNvPr>
            <p:cNvSpPr/>
            <p:nvPr/>
          </p:nvSpPr>
          <p:spPr>
            <a:xfrm>
              <a:off x="8030622" y="3363861"/>
              <a:ext cx="604995" cy="742475"/>
            </a:xfrm>
            <a:custGeom>
              <a:avLst/>
              <a:gdLst/>
              <a:ahLst/>
              <a:cxnLst/>
              <a:rect l="l" t="t" r="r" b="b"/>
              <a:pathLst>
                <a:path w="661801" h="742475">
                  <a:moveTo>
                    <a:pt x="417728" y="0"/>
                  </a:moveTo>
                  <a:cubicBezTo>
                    <a:pt x="460116" y="0"/>
                    <a:pt x="498858" y="7634"/>
                    <a:pt x="533953" y="22903"/>
                  </a:cubicBezTo>
                  <a:cubicBezTo>
                    <a:pt x="569048" y="38172"/>
                    <a:pt x="595598" y="57657"/>
                    <a:pt x="613602" y="81357"/>
                  </a:cubicBezTo>
                  <a:cubicBezTo>
                    <a:pt x="631606" y="105058"/>
                    <a:pt x="644140" y="131950"/>
                    <a:pt x="651204" y="162032"/>
                  </a:cubicBezTo>
                  <a:cubicBezTo>
                    <a:pt x="658269" y="192113"/>
                    <a:pt x="661801" y="235185"/>
                    <a:pt x="661801" y="291247"/>
                  </a:cubicBezTo>
                  <a:lnTo>
                    <a:pt x="661801" y="742475"/>
                  </a:lnTo>
                  <a:lnTo>
                    <a:pt x="469687" y="742475"/>
                  </a:lnTo>
                  <a:lnTo>
                    <a:pt x="469687" y="371921"/>
                  </a:lnTo>
                  <a:cubicBezTo>
                    <a:pt x="469687" y="293526"/>
                    <a:pt x="465585" y="242820"/>
                    <a:pt x="457381" y="219803"/>
                  </a:cubicBezTo>
                  <a:cubicBezTo>
                    <a:pt x="449177" y="196785"/>
                    <a:pt x="435845" y="178896"/>
                    <a:pt x="417386" y="166134"/>
                  </a:cubicBezTo>
                  <a:cubicBezTo>
                    <a:pt x="398926" y="153372"/>
                    <a:pt x="376707" y="146991"/>
                    <a:pt x="350727" y="146991"/>
                  </a:cubicBezTo>
                  <a:cubicBezTo>
                    <a:pt x="317454" y="146991"/>
                    <a:pt x="287601" y="156106"/>
                    <a:pt x="261165" y="174338"/>
                  </a:cubicBezTo>
                  <a:cubicBezTo>
                    <a:pt x="234729" y="192569"/>
                    <a:pt x="216612" y="216726"/>
                    <a:pt x="206813" y="246808"/>
                  </a:cubicBezTo>
                  <a:cubicBezTo>
                    <a:pt x="197013" y="276890"/>
                    <a:pt x="192114" y="332496"/>
                    <a:pt x="192114" y="413626"/>
                  </a:cubicBezTo>
                  <a:lnTo>
                    <a:pt x="192114" y="742475"/>
                  </a:lnTo>
                  <a:lnTo>
                    <a:pt x="0" y="742475"/>
                  </a:lnTo>
                  <a:lnTo>
                    <a:pt x="0" y="16408"/>
                  </a:lnTo>
                  <a:lnTo>
                    <a:pt x="178440" y="16408"/>
                  </a:lnTo>
                  <a:lnTo>
                    <a:pt x="178440" y="123062"/>
                  </a:lnTo>
                  <a:cubicBezTo>
                    <a:pt x="241794" y="41020"/>
                    <a:pt x="321556" y="0"/>
                    <a:pt x="417728" y="0"/>
                  </a:cubicBez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BCF258E-2ECB-4406-8E36-10D979FD3329}"/>
                </a:ext>
              </a:extLst>
            </p:cNvPr>
            <p:cNvSpPr/>
            <p:nvPr/>
          </p:nvSpPr>
          <p:spPr>
            <a:xfrm>
              <a:off x="8906510" y="3410278"/>
              <a:ext cx="476250" cy="458142"/>
            </a:xfrm>
            <a:custGeom>
              <a:avLst/>
              <a:gdLst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4307 h 458142"/>
                <a:gd name="connsiteX1" fmla="*/ 270510 w 476250"/>
                <a:gd name="connsiteY1" fmla="*/ 10467 h 458142"/>
                <a:gd name="connsiteX2" fmla="*/ 476250 w 476250"/>
                <a:gd name="connsiteY2" fmla="*/ 2847 h 458142"/>
                <a:gd name="connsiteX3" fmla="*/ 5715 w 476250"/>
                <a:gd name="connsiteY3" fmla="*/ 458142 h 458142"/>
                <a:gd name="connsiteX4" fmla="*/ 0 w 476250"/>
                <a:gd name="connsiteY4" fmla="*/ 254307 h 45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0" h="458142">
                  <a:moveTo>
                    <a:pt x="0" y="254307"/>
                  </a:moveTo>
                  <a:cubicBezTo>
                    <a:pt x="61595" y="182552"/>
                    <a:pt x="142240" y="53647"/>
                    <a:pt x="270510" y="10467"/>
                  </a:cubicBezTo>
                  <a:cubicBezTo>
                    <a:pt x="339090" y="-9218"/>
                    <a:pt x="407670" y="5387"/>
                    <a:pt x="476250" y="2847"/>
                  </a:cubicBezTo>
                  <a:cubicBezTo>
                    <a:pt x="319405" y="154612"/>
                    <a:pt x="116840" y="441632"/>
                    <a:pt x="5715" y="458142"/>
                  </a:cubicBezTo>
                  <a:lnTo>
                    <a:pt x="0" y="254307"/>
                  </a:ln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947117D-B93C-4B5D-AD48-DF5B48152FDF}"/>
                </a:ext>
              </a:extLst>
            </p:cNvPr>
            <p:cNvSpPr/>
            <p:nvPr/>
          </p:nvSpPr>
          <p:spPr>
            <a:xfrm>
              <a:off x="8747620" y="3101524"/>
              <a:ext cx="176656" cy="1002273"/>
            </a:xfrm>
            <a:prstGeom prst="rect">
              <a:avLst/>
            </a:pr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965002498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ONLY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8640" y="685800"/>
            <a:ext cx="10805160" cy="707886"/>
          </a:xfrm>
        </p:spPr>
        <p:txBody>
          <a:bodyPr lIns="91440" anchor="t">
            <a:noAutofit/>
          </a:bodyPr>
          <a:lstStyle>
            <a:lvl1pPr algn="ctr">
              <a:lnSpc>
                <a:spcPct val="100000"/>
              </a:lnSpc>
              <a:defRPr sz="4400" b="0">
                <a:solidFill>
                  <a:schemeClr val="accent2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1F3A83-4F5D-451F-8CF2-6109E8C29AC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9275" y="1600200"/>
            <a:ext cx="11126788" cy="45672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8069734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4A230EF-3DC9-43AC-AAFD-044BA2CCCE2D}"/>
              </a:ext>
            </a:extLst>
          </p:cNvPr>
          <p:cNvSpPr>
            <a:spLocks noGrp="1"/>
          </p:cNvSpPr>
          <p:nvPr>
            <p:ph type="title" orient="vert" hasCustomPrompt="1"/>
          </p:nvPr>
        </p:nvSpPr>
        <p:spPr>
          <a:xfrm>
            <a:off x="8724903" y="365127"/>
            <a:ext cx="2628899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87ECD6-1B9C-4291-8DF5-5DC9905BB2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2" y="365127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CC2945-0EF4-4783-9DCE-EDDD187EA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4B4436-536E-40A3-ADAC-98289DB4F4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0D3477-8070-45A2-A595-D22BA71AC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3"/>
            <a:ext cx="2743201" cy="365125"/>
          </a:xfrm>
          <a:prstGeom prst="rect">
            <a:avLst/>
          </a:prstGeom>
        </p:spPr>
        <p:txBody>
          <a:bodyPr/>
          <a:lstStyle/>
          <a:p>
            <a:fld id="{79B4065B-3D3E-4365-B22A-87B39F95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9352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bg>
      <p:bgPr>
        <a:solidFill>
          <a:schemeClr val="dk1"/>
        </a:solidFill>
        <a:effectLst/>
      </p:bgPr>
    </p:bg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797468" y="2869796"/>
            <a:ext cx="10962800" cy="111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9" tIns="121879" rIns="121879" bIns="121879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56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56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56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56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56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56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56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56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56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sldNum" idx="12"/>
          </p:nvPr>
        </p:nvSpPr>
        <p:spPr>
          <a:xfrm>
            <a:off x="11280575" y="6201588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9" tIns="121879" rIns="121879" bIns="121879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fld id="{79B4065B-3D3E-4365-B22A-87B39F95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9518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4_Title Slide_Deep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32EC3EF4-A2D5-4058-977A-74A37AC365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02525 h 6858000"/>
              <a:gd name="connsiteX3" fmla="*/ 8273508 w 12192000"/>
              <a:gd name="connsiteY3" fmla="*/ 6858000 h 6858000"/>
              <a:gd name="connsiteX4" fmla="*/ 0 w 121920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02525"/>
                </a:lnTo>
                <a:lnTo>
                  <a:pt x="8273508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effectLst>
            <a:outerShdw blurRad="1651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Insert Image</a:t>
            </a:r>
            <a:endParaRPr lang="en-GB" dirty="0"/>
          </a:p>
        </p:txBody>
      </p:sp>
      <p:sp>
        <p:nvSpPr>
          <p:cNvPr id="27" name="Text Placeholder 16">
            <a:extLst>
              <a:ext uri="{FF2B5EF4-FFF2-40B4-BE49-F238E27FC236}">
                <a16:creationId xmlns:a16="http://schemas.microsoft.com/office/drawing/2014/main" id="{4E7C74DD-4244-46B7-8336-30F7151DB2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0800000" flipH="1" flipV="1">
            <a:off x="8074536" y="3124200"/>
            <a:ext cx="2087678" cy="3270696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9DC663CF-0C67-4619-B40E-7832C4DA15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90750" y="609600"/>
            <a:ext cx="7810500" cy="5638800"/>
          </a:xfrm>
          <a:custGeom>
            <a:avLst/>
            <a:gdLst>
              <a:gd name="connsiteX0" fmla="*/ 0 w 7810500"/>
              <a:gd name="connsiteY0" fmla="*/ 0 h 5638800"/>
              <a:gd name="connsiteX1" fmla="*/ 7810500 w 7810500"/>
              <a:gd name="connsiteY1" fmla="*/ 0 h 5638800"/>
              <a:gd name="connsiteX2" fmla="*/ 7810500 w 7810500"/>
              <a:gd name="connsiteY2" fmla="*/ 3151512 h 5638800"/>
              <a:gd name="connsiteX3" fmla="*/ 6252438 w 7810500"/>
              <a:gd name="connsiteY3" fmla="*/ 5638800 h 5638800"/>
              <a:gd name="connsiteX4" fmla="*/ 0 w 7810500"/>
              <a:gd name="connsiteY4" fmla="*/ 5638800 h 563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10500" h="5638800">
                <a:moveTo>
                  <a:pt x="0" y="0"/>
                </a:moveTo>
                <a:lnTo>
                  <a:pt x="7810500" y="0"/>
                </a:lnTo>
                <a:lnTo>
                  <a:pt x="7810500" y="3151512"/>
                </a:lnTo>
                <a:lnTo>
                  <a:pt x="6252438" y="5638800"/>
                </a:lnTo>
                <a:lnTo>
                  <a:pt x="0" y="5638800"/>
                </a:lnTo>
                <a:close/>
              </a:path>
            </a:pathLst>
          </a:custGeo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63809" y="1905000"/>
            <a:ext cx="5864382" cy="2275238"/>
          </a:xfrm>
        </p:spPr>
        <p:txBody>
          <a:bodyPr anchor="t">
            <a:normAutofit/>
          </a:bodyPr>
          <a:lstStyle>
            <a:lvl1pPr algn="ctr">
              <a:defRPr lang="en-US" sz="5000" kern="1200" cap="all" spc="1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59707" y="4297679"/>
            <a:ext cx="4072586" cy="1463040"/>
          </a:xfrm>
        </p:spPr>
        <p:txBody>
          <a:bodyPr lIns="91440" rIns="91440" anchor="t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20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AEB3568-1A83-450C-9C7E-B2AFC95E8607}"/>
              </a:ext>
            </a:extLst>
          </p:cNvPr>
          <p:cNvGrpSpPr/>
          <p:nvPr/>
        </p:nvGrpSpPr>
        <p:grpSpPr>
          <a:xfrm>
            <a:off x="3891854" y="5741669"/>
            <a:ext cx="1285694" cy="457200"/>
            <a:chOff x="103051" y="0"/>
            <a:chExt cx="1285694" cy="457200"/>
          </a:xfrm>
        </p:grpSpPr>
        <p:pic>
          <p:nvPicPr>
            <p:cNvPr id="8" name="Graphic 7" descr="Home">
              <a:hlinkClick r:id="" action="ppaction://hlinkshowjump?jump=firstslide"/>
              <a:extLst>
                <a:ext uri="{FF2B5EF4-FFF2-40B4-BE49-F238E27FC236}">
                  <a16:creationId xmlns:a16="http://schemas.microsoft.com/office/drawing/2014/main" id="{1F78B2A8-9FE3-43CF-B644-03C1319EE2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3051" y="0"/>
              <a:ext cx="457200" cy="457200"/>
            </a:xfrm>
            <a:prstGeom prst="rect">
              <a:avLst/>
            </a:prstGeom>
          </p:spPr>
        </p:pic>
        <p:sp>
          <p:nvSpPr>
            <p:cNvPr id="9" name="TextBox 8">
              <a:hlinkClick r:id="" action="ppaction://hlinkshowjump?jump=firstslide"/>
              <a:extLst>
                <a:ext uri="{FF2B5EF4-FFF2-40B4-BE49-F238E27FC236}">
                  <a16:creationId xmlns:a16="http://schemas.microsoft.com/office/drawing/2014/main" id="{CE1ADEC2-A03A-4D26-8DA4-444FCACF4281}"/>
                </a:ext>
              </a:extLst>
            </p:cNvPr>
            <p:cNvSpPr txBox="1"/>
            <p:nvPr/>
          </p:nvSpPr>
          <p:spPr>
            <a:xfrm>
              <a:off x="517162" y="85643"/>
              <a:ext cx="8715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</a:rPr>
                <a:t>Home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2070B581-7463-46DA-99CD-545DFCEF3B98}"/>
              </a:ext>
            </a:extLst>
          </p:cNvPr>
          <p:cNvGrpSpPr/>
          <p:nvPr/>
        </p:nvGrpSpPr>
        <p:grpSpPr>
          <a:xfrm>
            <a:off x="5466382" y="5741669"/>
            <a:ext cx="1080361" cy="457200"/>
            <a:chOff x="1677579" y="0"/>
            <a:chExt cx="1080361" cy="457200"/>
          </a:xfrm>
        </p:grpSpPr>
        <p:pic>
          <p:nvPicPr>
            <p:cNvPr id="11" name="Graphic 10" descr="Back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F0E580BE-9A81-4FC1-B9C9-8B1CCA9F6B7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677579" y="0"/>
              <a:ext cx="457200" cy="457200"/>
            </a:xfrm>
            <a:prstGeom prst="rect">
              <a:avLst/>
            </a:prstGeom>
          </p:spPr>
        </p:pic>
        <p:sp>
          <p:nvSpPr>
            <p:cNvPr id="12" name="TextBox 11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D650B481-BC1A-4BAA-A109-61E70B9562AC}"/>
                </a:ext>
              </a:extLst>
            </p:cNvPr>
            <p:cNvSpPr txBox="1"/>
            <p:nvPr/>
          </p:nvSpPr>
          <p:spPr>
            <a:xfrm>
              <a:off x="2089285" y="85643"/>
              <a:ext cx="6686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</a:rPr>
                <a:t>Back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5A45AE6-80D8-4485-91F7-53DD34B72423}"/>
              </a:ext>
            </a:extLst>
          </p:cNvPr>
          <p:cNvGrpSpPr/>
          <p:nvPr/>
        </p:nvGrpSpPr>
        <p:grpSpPr>
          <a:xfrm>
            <a:off x="7065403" y="5741669"/>
            <a:ext cx="1143000" cy="457200"/>
            <a:chOff x="3276600" y="0"/>
            <a:chExt cx="1143000" cy="457200"/>
          </a:xfrm>
        </p:grpSpPr>
        <p:pic>
          <p:nvPicPr>
            <p:cNvPr id="14" name="Graphic 13" descr="Back RTL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73521F55-29C0-4E5D-8778-1CC433AC327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276600" y="0"/>
              <a:ext cx="457200" cy="457200"/>
            </a:xfrm>
            <a:prstGeom prst="rect">
              <a:avLst/>
            </a:prstGeom>
          </p:spPr>
        </p:pic>
        <p:sp>
          <p:nvSpPr>
            <p:cNvPr id="15" name="TextBox 14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3DE8A44-CB27-4516-96EE-6D6EA72D54FA}"/>
                </a:ext>
              </a:extLst>
            </p:cNvPr>
            <p:cNvSpPr txBox="1"/>
            <p:nvPr/>
          </p:nvSpPr>
          <p:spPr>
            <a:xfrm>
              <a:off x="3733800" y="87868"/>
              <a:ext cx="685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</a:rPr>
                <a:t>Next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059477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Image Caption Content_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623EB06-2F79-4698-807D-96A58B4F1D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-1" y="-19050"/>
            <a:ext cx="9525001" cy="6877050"/>
          </a:xfrm>
          <a:custGeom>
            <a:avLst/>
            <a:gdLst>
              <a:gd name="connsiteX0" fmla="*/ 0 w 8329286"/>
              <a:gd name="connsiteY0" fmla="*/ 0 h 6858000"/>
              <a:gd name="connsiteX1" fmla="*/ 8329286 w 8329286"/>
              <a:gd name="connsiteY1" fmla="*/ 0 h 6858000"/>
              <a:gd name="connsiteX2" fmla="*/ 3124200 w 8329286"/>
              <a:gd name="connsiteY2" fmla="*/ 6858000 h 6858000"/>
              <a:gd name="connsiteX3" fmla="*/ 0 w 8329286"/>
              <a:gd name="connsiteY3" fmla="*/ 6858000 h 6858000"/>
              <a:gd name="connsiteX0" fmla="*/ 0 w 8329286"/>
              <a:gd name="connsiteY0" fmla="*/ 0 h 6858000"/>
              <a:gd name="connsiteX1" fmla="*/ 8329286 w 8329286"/>
              <a:gd name="connsiteY1" fmla="*/ 0 h 6858000"/>
              <a:gd name="connsiteX2" fmla="*/ 4952580 w 8329286"/>
              <a:gd name="connsiteY2" fmla="*/ 6838950 h 6858000"/>
              <a:gd name="connsiteX3" fmla="*/ 0 w 8329286"/>
              <a:gd name="connsiteY3" fmla="*/ 6858000 h 6858000"/>
              <a:gd name="connsiteX4" fmla="*/ 0 w 8329286"/>
              <a:gd name="connsiteY4" fmla="*/ 0 h 6858000"/>
              <a:gd name="connsiteX0" fmla="*/ 0 w 7255476"/>
              <a:gd name="connsiteY0" fmla="*/ 19050 h 6877050"/>
              <a:gd name="connsiteX1" fmla="*/ 7255476 w 7255476"/>
              <a:gd name="connsiteY1" fmla="*/ 0 h 6877050"/>
              <a:gd name="connsiteX2" fmla="*/ 4952580 w 7255476"/>
              <a:gd name="connsiteY2" fmla="*/ 6858000 h 6877050"/>
              <a:gd name="connsiteX3" fmla="*/ 0 w 7255476"/>
              <a:gd name="connsiteY3" fmla="*/ 6877050 h 6877050"/>
              <a:gd name="connsiteX4" fmla="*/ 0 w 7255476"/>
              <a:gd name="connsiteY4" fmla="*/ 19050 h 687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55476" h="6877050">
                <a:moveTo>
                  <a:pt x="0" y="19050"/>
                </a:moveTo>
                <a:lnTo>
                  <a:pt x="7255476" y="0"/>
                </a:lnTo>
                <a:lnTo>
                  <a:pt x="4952580" y="6858000"/>
                </a:lnTo>
                <a:lnTo>
                  <a:pt x="0" y="6877050"/>
                </a:lnTo>
                <a:lnTo>
                  <a:pt x="0" y="19050"/>
                </a:lnTo>
                <a:close/>
              </a:path>
            </a:pathLst>
          </a:custGeom>
          <a:solidFill>
            <a:schemeClr val="bg1"/>
          </a:solidFill>
          <a:effectLst>
            <a:outerShdw blurRad="228600" dist="38100" algn="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Insert Image</a:t>
            </a:r>
            <a:endParaRPr lang="en-GB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90600" y="609600"/>
            <a:ext cx="6324600" cy="6248400"/>
          </a:xfrm>
          <a:solidFill>
            <a:schemeClr val="bg1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D6D785D2-DAEB-48F3-AB8A-2954F03ACD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381000" y="4840091"/>
            <a:ext cx="1219200" cy="225818"/>
          </a:xfr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BB42ECCE-195D-45F5-94EB-137CEFCFE9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16200000">
            <a:off x="6666110" y="4840092"/>
            <a:ext cx="1219200" cy="225818"/>
          </a:xfrm>
          <a:solidFill>
            <a:schemeClr val="accent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E8D137-D0AD-4CE4-B61E-9CB45CF3019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447800" y="914400"/>
            <a:ext cx="5521325" cy="5562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42B689D-33FC-4145-ABE8-E8711B55BE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2294" y="4749367"/>
            <a:ext cx="4514654" cy="81323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761851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ONLY_Blue_Triangle patch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05BCA9F-FC20-461D-9118-7EC2AC28D0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175958" y="0"/>
            <a:ext cx="9016043" cy="6858000"/>
          </a:xfrm>
          <a:custGeom>
            <a:avLst/>
            <a:gdLst>
              <a:gd name="connsiteX0" fmla="*/ 5153328 w 9016043"/>
              <a:gd name="connsiteY0" fmla="*/ 0 h 6858000"/>
              <a:gd name="connsiteX1" fmla="*/ 9016043 w 9016043"/>
              <a:gd name="connsiteY1" fmla="*/ 0 h 6858000"/>
              <a:gd name="connsiteX2" fmla="*/ 9016043 w 9016043"/>
              <a:gd name="connsiteY2" fmla="*/ 6858000 h 6858000"/>
              <a:gd name="connsiteX3" fmla="*/ 0 w 9016043"/>
              <a:gd name="connsiteY3" fmla="*/ 6858000 h 6858000"/>
              <a:gd name="connsiteX4" fmla="*/ 5153328 w 9016043"/>
              <a:gd name="connsiteY4" fmla="*/ 681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16043" h="6858000">
                <a:moveTo>
                  <a:pt x="5153328" y="0"/>
                </a:moveTo>
                <a:lnTo>
                  <a:pt x="9016043" y="0"/>
                </a:lnTo>
                <a:lnTo>
                  <a:pt x="9016043" y="6858000"/>
                </a:lnTo>
                <a:lnTo>
                  <a:pt x="0" y="6858000"/>
                </a:lnTo>
                <a:lnTo>
                  <a:pt x="5153328" y="68183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noProof="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CE973A6-10E7-4E33-AA8B-7240F9197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4813146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_DeepYellow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 Placeholder 52">
            <a:extLst>
              <a:ext uri="{FF2B5EF4-FFF2-40B4-BE49-F238E27FC236}">
                <a16:creationId xmlns:a16="http://schemas.microsoft.com/office/drawing/2014/main" id="{4016877F-9863-4CBC-B4AF-D4764DBA67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81099" y="457200"/>
            <a:ext cx="8128343" cy="6248400"/>
          </a:xfrm>
          <a:custGeom>
            <a:avLst/>
            <a:gdLst>
              <a:gd name="connsiteX0" fmla="*/ 0 w 8128343"/>
              <a:gd name="connsiteY0" fmla="*/ 0 h 6248400"/>
              <a:gd name="connsiteX1" fmla="*/ 8128343 w 8128343"/>
              <a:gd name="connsiteY1" fmla="*/ 0 h 6248400"/>
              <a:gd name="connsiteX2" fmla="*/ 8128343 w 8128343"/>
              <a:gd name="connsiteY2" fmla="*/ 3258609 h 6248400"/>
              <a:gd name="connsiteX3" fmla="*/ 5858354 w 8128343"/>
              <a:gd name="connsiteY3" fmla="*/ 6248400 h 6248400"/>
              <a:gd name="connsiteX4" fmla="*/ 0 w 8128343"/>
              <a:gd name="connsiteY4" fmla="*/ 6248400 h 624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28343" h="6248400">
                <a:moveTo>
                  <a:pt x="0" y="0"/>
                </a:moveTo>
                <a:lnTo>
                  <a:pt x="8128343" y="0"/>
                </a:lnTo>
                <a:lnTo>
                  <a:pt x="8128343" y="3258609"/>
                </a:lnTo>
                <a:lnTo>
                  <a:pt x="5858354" y="6248400"/>
                </a:lnTo>
                <a:lnTo>
                  <a:pt x="0" y="62484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None/>
              <a:defRPr lang="en-GB" sz="1800" dirty="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/>
            <a:r>
              <a:rPr lang="en-US" noProof="0"/>
              <a:t>I</a:t>
            </a: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9070D0C4-1F90-4B84-B84E-8285FA0A01B0}"/>
              </a:ext>
            </a:extLst>
          </p:cNvPr>
          <p:cNvSpPr/>
          <p:nvPr/>
        </p:nvSpPr>
        <p:spPr>
          <a:xfrm rot="2232448">
            <a:off x="9455741" y="-926244"/>
            <a:ext cx="131438" cy="8710488"/>
          </a:xfrm>
          <a:custGeom>
            <a:avLst/>
            <a:gdLst>
              <a:gd name="connsiteX0" fmla="*/ 0 w 131438"/>
              <a:gd name="connsiteY0" fmla="*/ 99793 h 8710488"/>
              <a:gd name="connsiteX1" fmla="*/ 131438 w 131438"/>
              <a:gd name="connsiteY1" fmla="*/ 0 h 8710488"/>
              <a:gd name="connsiteX2" fmla="*/ 131438 w 131438"/>
              <a:gd name="connsiteY2" fmla="*/ 8610694 h 8710488"/>
              <a:gd name="connsiteX3" fmla="*/ 0 w 131438"/>
              <a:gd name="connsiteY3" fmla="*/ 8710488 h 871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1438" h="8710488">
                <a:moveTo>
                  <a:pt x="0" y="99793"/>
                </a:moveTo>
                <a:lnTo>
                  <a:pt x="131438" y="0"/>
                </a:lnTo>
                <a:lnTo>
                  <a:pt x="131438" y="8610694"/>
                </a:lnTo>
                <a:lnTo>
                  <a:pt x="0" y="87104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B8546525-A0E6-4238-93BC-5D43C93A45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2232448">
            <a:off x="9332817" y="-941780"/>
            <a:ext cx="172357" cy="8741560"/>
          </a:xfrm>
          <a:custGeom>
            <a:avLst/>
            <a:gdLst>
              <a:gd name="connsiteX0" fmla="*/ 172357 w 172357"/>
              <a:gd name="connsiteY0" fmla="*/ 0 h 8741560"/>
              <a:gd name="connsiteX1" fmla="*/ 172357 w 172357"/>
              <a:gd name="connsiteY1" fmla="*/ 8610698 h 8741560"/>
              <a:gd name="connsiteX2" fmla="*/ 0 w 172357"/>
              <a:gd name="connsiteY2" fmla="*/ 8741560 h 8741560"/>
              <a:gd name="connsiteX3" fmla="*/ 0 w 172357"/>
              <a:gd name="connsiteY3" fmla="*/ 130862 h 8741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357" h="8741560">
                <a:moveTo>
                  <a:pt x="172357" y="0"/>
                </a:moveTo>
                <a:lnTo>
                  <a:pt x="172357" y="8610698"/>
                </a:lnTo>
                <a:lnTo>
                  <a:pt x="0" y="8741560"/>
                </a:lnTo>
                <a:lnTo>
                  <a:pt x="0" y="1308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endParaRPr lang="en-US" noProof="0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90599" y="304800"/>
            <a:ext cx="8128343" cy="6248400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/>
              <a:t>I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8135" y="1219199"/>
            <a:ext cx="7232465" cy="2732439"/>
          </a:xfrm>
        </p:spPr>
        <p:txBody>
          <a:bodyPr anchor="t">
            <a:normAutofit/>
          </a:bodyPr>
          <a:lstStyle>
            <a:lvl1pPr algn="l">
              <a:defRPr lang="en-US" sz="5000" kern="1200" cap="all" spc="100" baseline="0" dirty="0">
                <a:solidFill>
                  <a:srgbClr val="2C2E5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8134" y="4069079"/>
            <a:ext cx="5022666" cy="1463040"/>
          </a:xfrm>
        </p:spPr>
        <p:txBody>
          <a:bodyPr lIns="91440" rIns="9144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905A207-2310-4F94-86E5-13B4CCC359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 flipV="1">
            <a:off x="1562101" y="-114299"/>
            <a:ext cx="304797" cy="533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endParaRPr lang="en-US" noProof="0" dirty="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018BFA80-A3BB-4316-BD6E-3E5F6B4D89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013448" y="34960"/>
            <a:ext cx="5178552" cy="6823040"/>
          </a:xfrm>
          <a:custGeom>
            <a:avLst/>
            <a:gdLst>
              <a:gd name="connsiteX0" fmla="*/ 5178552 w 5178552"/>
              <a:gd name="connsiteY0" fmla="*/ 0 h 6823040"/>
              <a:gd name="connsiteX1" fmla="*/ 5178552 w 5178552"/>
              <a:gd name="connsiteY1" fmla="*/ 6823040 h 6823040"/>
              <a:gd name="connsiteX2" fmla="*/ 1752601 w 5178552"/>
              <a:gd name="connsiteY2" fmla="*/ 6823040 h 6823040"/>
              <a:gd name="connsiteX3" fmla="*/ 0 w 5178552"/>
              <a:gd name="connsiteY3" fmla="*/ 6823040 h 682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78552" h="6823040">
                <a:moveTo>
                  <a:pt x="5178552" y="0"/>
                </a:moveTo>
                <a:lnTo>
                  <a:pt x="5178552" y="6823040"/>
                </a:lnTo>
                <a:lnTo>
                  <a:pt x="1752601" y="6823040"/>
                </a:lnTo>
                <a:lnTo>
                  <a:pt x="0" y="682304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noProof="0" dirty="0"/>
              <a:t>Insert Image</a:t>
            </a:r>
          </a:p>
        </p:txBody>
      </p:sp>
    </p:spTree>
    <p:extLst>
      <p:ext uri="{BB962C8B-B14F-4D97-AF65-F5344CB8AC3E}">
        <p14:creationId xmlns:p14="http://schemas.microsoft.com/office/powerpoint/2010/main" val="19601488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_DeepYellow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 Placeholder 52">
            <a:extLst>
              <a:ext uri="{FF2B5EF4-FFF2-40B4-BE49-F238E27FC236}">
                <a16:creationId xmlns:a16="http://schemas.microsoft.com/office/drawing/2014/main" id="{4016877F-9863-4CBC-B4AF-D4764DBA67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81099" y="457200"/>
            <a:ext cx="8128343" cy="6248400"/>
          </a:xfrm>
          <a:custGeom>
            <a:avLst/>
            <a:gdLst>
              <a:gd name="connsiteX0" fmla="*/ 0 w 8128343"/>
              <a:gd name="connsiteY0" fmla="*/ 0 h 6248400"/>
              <a:gd name="connsiteX1" fmla="*/ 8128343 w 8128343"/>
              <a:gd name="connsiteY1" fmla="*/ 0 h 6248400"/>
              <a:gd name="connsiteX2" fmla="*/ 8128343 w 8128343"/>
              <a:gd name="connsiteY2" fmla="*/ 3258609 h 6248400"/>
              <a:gd name="connsiteX3" fmla="*/ 5858354 w 8128343"/>
              <a:gd name="connsiteY3" fmla="*/ 6248400 h 6248400"/>
              <a:gd name="connsiteX4" fmla="*/ 0 w 8128343"/>
              <a:gd name="connsiteY4" fmla="*/ 6248400 h 624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28343" h="6248400">
                <a:moveTo>
                  <a:pt x="0" y="0"/>
                </a:moveTo>
                <a:lnTo>
                  <a:pt x="8128343" y="0"/>
                </a:lnTo>
                <a:lnTo>
                  <a:pt x="8128343" y="3258609"/>
                </a:lnTo>
                <a:lnTo>
                  <a:pt x="5858354" y="6248400"/>
                </a:lnTo>
                <a:lnTo>
                  <a:pt x="0" y="62484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None/>
              <a:defRPr lang="en-GB" sz="1800" dirty="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/>
            <a:r>
              <a:rPr lang="en-US" noProof="0"/>
              <a:t>I</a:t>
            </a: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9070D0C4-1F90-4B84-B84E-8285FA0A01B0}"/>
              </a:ext>
            </a:extLst>
          </p:cNvPr>
          <p:cNvSpPr/>
          <p:nvPr/>
        </p:nvSpPr>
        <p:spPr>
          <a:xfrm rot="2232448">
            <a:off x="9455741" y="-926244"/>
            <a:ext cx="131438" cy="8710488"/>
          </a:xfrm>
          <a:custGeom>
            <a:avLst/>
            <a:gdLst>
              <a:gd name="connsiteX0" fmla="*/ 0 w 131438"/>
              <a:gd name="connsiteY0" fmla="*/ 99793 h 8710488"/>
              <a:gd name="connsiteX1" fmla="*/ 131438 w 131438"/>
              <a:gd name="connsiteY1" fmla="*/ 0 h 8710488"/>
              <a:gd name="connsiteX2" fmla="*/ 131438 w 131438"/>
              <a:gd name="connsiteY2" fmla="*/ 8610694 h 8710488"/>
              <a:gd name="connsiteX3" fmla="*/ 0 w 131438"/>
              <a:gd name="connsiteY3" fmla="*/ 8710488 h 871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1438" h="8710488">
                <a:moveTo>
                  <a:pt x="0" y="99793"/>
                </a:moveTo>
                <a:lnTo>
                  <a:pt x="131438" y="0"/>
                </a:lnTo>
                <a:lnTo>
                  <a:pt x="131438" y="8610694"/>
                </a:lnTo>
                <a:lnTo>
                  <a:pt x="0" y="87104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B8546525-A0E6-4238-93BC-5D43C93A45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2232448">
            <a:off x="9332817" y="-941780"/>
            <a:ext cx="172357" cy="8741560"/>
          </a:xfrm>
          <a:custGeom>
            <a:avLst/>
            <a:gdLst>
              <a:gd name="connsiteX0" fmla="*/ 172357 w 172357"/>
              <a:gd name="connsiteY0" fmla="*/ 0 h 8741560"/>
              <a:gd name="connsiteX1" fmla="*/ 172357 w 172357"/>
              <a:gd name="connsiteY1" fmla="*/ 8610698 h 8741560"/>
              <a:gd name="connsiteX2" fmla="*/ 0 w 172357"/>
              <a:gd name="connsiteY2" fmla="*/ 8741560 h 8741560"/>
              <a:gd name="connsiteX3" fmla="*/ 0 w 172357"/>
              <a:gd name="connsiteY3" fmla="*/ 130862 h 8741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357" h="8741560">
                <a:moveTo>
                  <a:pt x="172357" y="0"/>
                </a:moveTo>
                <a:lnTo>
                  <a:pt x="172357" y="8610698"/>
                </a:lnTo>
                <a:lnTo>
                  <a:pt x="0" y="8741560"/>
                </a:lnTo>
                <a:lnTo>
                  <a:pt x="0" y="1308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endParaRPr lang="en-US" noProof="0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90599" y="304800"/>
            <a:ext cx="8128343" cy="6248400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/>
              <a:t>I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8135" y="1219199"/>
            <a:ext cx="7232465" cy="2732439"/>
          </a:xfrm>
        </p:spPr>
        <p:txBody>
          <a:bodyPr anchor="t">
            <a:normAutofit/>
          </a:bodyPr>
          <a:lstStyle>
            <a:lvl1pPr algn="l">
              <a:defRPr lang="en-US" sz="5000" kern="1200" cap="all" spc="100" baseline="0" dirty="0">
                <a:solidFill>
                  <a:srgbClr val="2C2E5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8134" y="4069079"/>
            <a:ext cx="5022666" cy="1463040"/>
          </a:xfrm>
        </p:spPr>
        <p:txBody>
          <a:bodyPr lIns="91440" rIns="9144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905A207-2310-4F94-86E5-13B4CCC359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 flipV="1">
            <a:off x="1562101" y="-114299"/>
            <a:ext cx="304797" cy="533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endParaRPr lang="en-US" noProof="0" dirty="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018BFA80-A3BB-4316-BD6E-3E5F6B4D89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013448" y="34960"/>
            <a:ext cx="5178552" cy="6823040"/>
          </a:xfrm>
          <a:custGeom>
            <a:avLst/>
            <a:gdLst>
              <a:gd name="connsiteX0" fmla="*/ 5178552 w 5178552"/>
              <a:gd name="connsiteY0" fmla="*/ 0 h 6823040"/>
              <a:gd name="connsiteX1" fmla="*/ 5178552 w 5178552"/>
              <a:gd name="connsiteY1" fmla="*/ 6823040 h 6823040"/>
              <a:gd name="connsiteX2" fmla="*/ 1752601 w 5178552"/>
              <a:gd name="connsiteY2" fmla="*/ 6823040 h 6823040"/>
              <a:gd name="connsiteX3" fmla="*/ 0 w 5178552"/>
              <a:gd name="connsiteY3" fmla="*/ 6823040 h 682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78552" h="6823040">
                <a:moveTo>
                  <a:pt x="5178552" y="0"/>
                </a:moveTo>
                <a:lnTo>
                  <a:pt x="5178552" y="6823040"/>
                </a:lnTo>
                <a:lnTo>
                  <a:pt x="1752601" y="6823040"/>
                </a:lnTo>
                <a:lnTo>
                  <a:pt x="0" y="682304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noProof="0" dirty="0"/>
              <a:t>Insert Image</a:t>
            </a:r>
          </a:p>
        </p:txBody>
      </p:sp>
    </p:spTree>
    <p:extLst>
      <p:ext uri="{BB962C8B-B14F-4D97-AF65-F5344CB8AC3E}">
        <p14:creationId xmlns:p14="http://schemas.microsoft.com/office/powerpoint/2010/main" val="35858764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Title Slide_DeepYellow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50D09E5B-B146-4D08-82EC-846DD89B0B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0462" y="0"/>
            <a:ext cx="9931338" cy="6823040"/>
          </a:xfrm>
          <a:solidFill>
            <a:schemeClr val="bg1"/>
          </a:solidFill>
          <a:effectLst/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  <p:sp>
        <p:nvSpPr>
          <p:cNvPr id="12" name="Text Placeholder 16">
            <a:extLst>
              <a:ext uri="{FF2B5EF4-FFF2-40B4-BE49-F238E27FC236}">
                <a16:creationId xmlns:a16="http://schemas.microsoft.com/office/drawing/2014/main" id="{88940597-2E9A-4141-B2D0-C488487F11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33400" y="0"/>
            <a:ext cx="50863" cy="6858000"/>
          </a:xfrm>
          <a:solidFill>
            <a:schemeClr val="accent2"/>
          </a:solidFill>
          <a:effectLst/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0CC06030-90E1-4B3F-AFDF-369354FBFE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90600" y="609600"/>
            <a:ext cx="7429500" cy="5638800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5400" y="1905000"/>
            <a:ext cx="5864382" cy="2275238"/>
          </a:xfrm>
        </p:spPr>
        <p:txBody>
          <a:bodyPr anchor="t">
            <a:normAutofit/>
          </a:bodyPr>
          <a:lstStyle>
            <a:lvl1pPr algn="l">
              <a:defRPr lang="en-US" sz="5000" kern="1200" cap="all" spc="100" baseline="0" dirty="0">
                <a:solidFill>
                  <a:srgbClr val="2C2E5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4297679"/>
            <a:ext cx="4072586" cy="1463040"/>
          </a:xfrm>
        </p:spPr>
        <p:txBody>
          <a:bodyPr lIns="91440" rIns="9144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EA44EEDB-C599-41AA-9D84-D53811C28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0896" y="0"/>
            <a:ext cx="63502" cy="6858000"/>
          </a:xfrm>
          <a:solidFill>
            <a:schemeClr val="accent2"/>
          </a:solidFill>
          <a:effectLst/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  <p:sp>
        <p:nvSpPr>
          <p:cNvPr id="14" name="Text Placeholder 16">
            <a:extLst>
              <a:ext uri="{FF2B5EF4-FFF2-40B4-BE49-F238E27FC236}">
                <a16:creationId xmlns:a16="http://schemas.microsoft.com/office/drawing/2014/main" id="{FE574478-76DE-4613-8FBD-36B3530818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8391" y="0"/>
            <a:ext cx="63502" cy="6858000"/>
          </a:xfrm>
          <a:solidFill>
            <a:schemeClr val="accent2"/>
          </a:solidFill>
          <a:effectLst/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018BFA80-A3BB-4316-BD6E-3E5F6B4D89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013448" y="34960"/>
            <a:ext cx="5178552" cy="6823040"/>
          </a:xfrm>
          <a:custGeom>
            <a:avLst/>
            <a:gdLst>
              <a:gd name="connsiteX0" fmla="*/ 5178552 w 5178552"/>
              <a:gd name="connsiteY0" fmla="*/ 0 h 6823040"/>
              <a:gd name="connsiteX1" fmla="*/ 5178552 w 5178552"/>
              <a:gd name="connsiteY1" fmla="*/ 6823040 h 6823040"/>
              <a:gd name="connsiteX2" fmla="*/ 1752601 w 5178552"/>
              <a:gd name="connsiteY2" fmla="*/ 6823040 h 6823040"/>
              <a:gd name="connsiteX3" fmla="*/ 0 w 5178552"/>
              <a:gd name="connsiteY3" fmla="*/ 6823040 h 682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78552" h="6823040">
                <a:moveTo>
                  <a:pt x="5178552" y="0"/>
                </a:moveTo>
                <a:lnTo>
                  <a:pt x="5178552" y="6823040"/>
                </a:lnTo>
                <a:lnTo>
                  <a:pt x="1752601" y="6823040"/>
                </a:lnTo>
                <a:lnTo>
                  <a:pt x="0" y="682304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Insert Image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0157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23C032-E6EA-4842-86E1-DF4DCACCAA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018348-803E-4A10-A0A2-4BB64BCD1C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57746"/>
            <a:ext cx="10515601" cy="4819219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700"/>
            </a:lvl1pPr>
            <a:lvl2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400"/>
            </a:lvl2pPr>
            <a:lvl3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100"/>
            </a:lvl3pPr>
            <a:lvl4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1900"/>
            </a:lvl4pPr>
            <a:lvl5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19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DAF6B2-9FD0-44C2-9552-B25CDC6262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9030A6-35B2-4EEC-8C16-98D40AAEA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76B909-0C64-4D5A-9736-0385C6EC6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3"/>
            <a:ext cx="2743201" cy="365125"/>
          </a:xfrm>
          <a:prstGeom prst="rect">
            <a:avLst/>
          </a:prstGeom>
        </p:spPr>
        <p:txBody>
          <a:bodyPr/>
          <a:lstStyle/>
          <a:p>
            <a:fld id="{67F3DA62-D460-42EA-B8AC-75BF070DAD5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ED22444-FEF4-4D1D-B43C-18471E903C43}"/>
              </a:ext>
            </a:extLst>
          </p:cNvPr>
          <p:cNvSpPr/>
          <p:nvPr/>
        </p:nvSpPr>
        <p:spPr>
          <a:xfrm>
            <a:off x="-6095" y="463297"/>
            <a:ext cx="666495" cy="6156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2400"/>
          </a:p>
        </p:txBody>
      </p:sp>
      <p:grpSp>
        <p:nvGrpSpPr>
          <p:cNvPr id="25" name="Group 24"/>
          <p:cNvGrpSpPr/>
          <p:nvPr/>
        </p:nvGrpSpPr>
        <p:grpSpPr>
          <a:xfrm>
            <a:off x="9674302" y="577559"/>
            <a:ext cx="1679498" cy="374943"/>
            <a:chOff x="2725420" y="2636520"/>
            <a:chExt cx="6657340" cy="1486225"/>
          </a:xfrm>
        </p:grpSpPr>
        <p:sp>
          <p:nvSpPr>
            <p:cNvPr id="26" name="Freeform: Shape 25"/>
            <p:cNvSpPr/>
            <p:nvPr/>
          </p:nvSpPr>
          <p:spPr>
            <a:xfrm>
              <a:off x="8980151" y="3644057"/>
              <a:ext cx="398780" cy="459740"/>
            </a:xfrm>
            <a:custGeom>
              <a:avLst/>
              <a:gdLst>
                <a:gd name="connsiteX0" fmla="*/ 398780 w 398780"/>
                <a:gd name="connsiteY0" fmla="*/ 454660 h 459740"/>
                <a:gd name="connsiteX1" fmla="*/ 215900 w 398780"/>
                <a:gd name="connsiteY1" fmla="*/ 459740 h 459740"/>
                <a:gd name="connsiteX2" fmla="*/ 0 w 398780"/>
                <a:gd name="connsiteY2" fmla="*/ 127000 h 459740"/>
                <a:gd name="connsiteX3" fmla="*/ 101600 w 398780"/>
                <a:gd name="connsiteY3" fmla="*/ 0 h 459740"/>
                <a:gd name="connsiteX4" fmla="*/ 398780 w 398780"/>
                <a:gd name="connsiteY4" fmla="*/ 454660 h 459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8780" h="459740">
                  <a:moveTo>
                    <a:pt x="398780" y="454660"/>
                  </a:moveTo>
                  <a:lnTo>
                    <a:pt x="215900" y="459740"/>
                  </a:lnTo>
                  <a:lnTo>
                    <a:pt x="0" y="127000"/>
                  </a:lnTo>
                  <a:lnTo>
                    <a:pt x="101600" y="0"/>
                  </a:lnTo>
                  <a:lnTo>
                    <a:pt x="398780" y="454660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2725420" y="2636520"/>
              <a:ext cx="842645" cy="1471296"/>
              <a:chOff x="2725420" y="2636520"/>
              <a:chExt cx="842645" cy="1471296"/>
            </a:xfrm>
            <a:solidFill>
              <a:srgbClr val="ED1C24"/>
            </a:solidFill>
          </p:grpSpPr>
          <p:sp>
            <p:nvSpPr>
              <p:cNvPr id="38" name="Freeform: Shape 37"/>
              <p:cNvSpPr/>
              <p:nvPr/>
            </p:nvSpPr>
            <p:spPr>
              <a:xfrm>
                <a:off x="3201120" y="2636520"/>
                <a:ext cx="366945" cy="982980"/>
              </a:xfrm>
              <a:custGeom>
                <a:avLst/>
                <a:gdLst>
                  <a:gd name="connsiteX0" fmla="*/ 361950 w 363855"/>
                  <a:gd name="connsiteY0" fmla="*/ 982980 h 982980"/>
                  <a:gd name="connsiteX1" fmla="*/ 363855 w 363855"/>
                  <a:gd name="connsiteY1" fmla="*/ 388620 h 982980"/>
                  <a:gd name="connsiteX2" fmla="*/ 0 w 363855"/>
                  <a:gd name="connsiteY2" fmla="*/ 0 h 982980"/>
                  <a:gd name="connsiteX3" fmla="*/ 361950 w 363855"/>
                  <a:gd name="connsiteY3" fmla="*/ 982980 h 982980"/>
                  <a:gd name="connsiteX0" fmla="*/ 362706 w 364611"/>
                  <a:gd name="connsiteY0" fmla="*/ 982980 h 982980"/>
                  <a:gd name="connsiteX1" fmla="*/ 364611 w 364611"/>
                  <a:gd name="connsiteY1" fmla="*/ 388620 h 982980"/>
                  <a:gd name="connsiteX2" fmla="*/ 756 w 364611"/>
                  <a:gd name="connsiteY2" fmla="*/ 0 h 982980"/>
                  <a:gd name="connsiteX3" fmla="*/ 362706 w 364611"/>
                  <a:gd name="connsiteY3" fmla="*/ 982980 h 982980"/>
                  <a:gd name="connsiteX0" fmla="*/ 366978 w 368883"/>
                  <a:gd name="connsiteY0" fmla="*/ 982980 h 982980"/>
                  <a:gd name="connsiteX1" fmla="*/ 368883 w 368883"/>
                  <a:gd name="connsiteY1" fmla="*/ 388620 h 982980"/>
                  <a:gd name="connsiteX2" fmla="*/ 5028 w 368883"/>
                  <a:gd name="connsiteY2" fmla="*/ 0 h 982980"/>
                  <a:gd name="connsiteX3" fmla="*/ 366978 w 368883"/>
                  <a:gd name="connsiteY3" fmla="*/ 982980 h 982980"/>
                  <a:gd name="connsiteX0" fmla="*/ 365040 w 366945"/>
                  <a:gd name="connsiteY0" fmla="*/ 982980 h 982980"/>
                  <a:gd name="connsiteX1" fmla="*/ 366945 w 366945"/>
                  <a:gd name="connsiteY1" fmla="*/ 388620 h 982980"/>
                  <a:gd name="connsiteX2" fmla="*/ 3090 w 366945"/>
                  <a:gd name="connsiteY2" fmla="*/ 0 h 982980"/>
                  <a:gd name="connsiteX3" fmla="*/ 365040 w 366945"/>
                  <a:gd name="connsiteY3" fmla="*/ 982980 h 982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945" h="982980">
                    <a:moveTo>
                      <a:pt x="365040" y="982980"/>
                    </a:moveTo>
                    <a:lnTo>
                      <a:pt x="366945" y="388620"/>
                    </a:lnTo>
                    <a:lnTo>
                      <a:pt x="3090" y="0"/>
                    </a:lnTo>
                    <a:cubicBezTo>
                      <a:pt x="-7705" y="674370"/>
                      <a:pt x="-10880" y="581025"/>
                      <a:pt x="365040" y="9829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39" name="Freeform: Shape 38"/>
              <p:cNvSpPr/>
              <p:nvPr/>
            </p:nvSpPr>
            <p:spPr>
              <a:xfrm>
                <a:off x="2725420" y="3281681"/>
                <a:ext cx="840105" cy="826135"/>
              </a:xfrm>
              <a:custGeom>
                <a:avLst/>
                <a:gdLst>
                  <a:gd name="connsiteX0" fmla="*/ 838200 w 838200"/>
                  <a:gd name="connsiteY0" fmla="*/ 414020 h 820420"/>
                  <a:gd name="connsiteX1" fmla="*/ 835660 w 838200"/>
                  <a:gd name="connsiteY1" fmla="*/ 820420 h 820420"/>
                  <a:gd name="connsiteX2" fmla="*/ 617220 w 838200"/>
                  <a:gd name="connsiteY2" fmla="*/ 678180 h 820420"/>
                  <a:gd name="connsiteX3" fmla="*/ 0 w 838200"/>
                  <a:gd name="connsiteY3" fmla="*/ 0 h 820420"/>
                  <a:gd name="connsiteX4" fmla="*/ 317500 w 838200"/>
                  <a:gd name="connsiteY4" fmla="*/ 2540 h 820420"/>
                  <a:gd name="connsiteX5" fmla="*/ 838200 w 838200"/>
                  <a:gd name="connsiteY5" fmla="*/ 414020 h 820420"/>
                  <a:gd name="connsiteX0" fmla="*/ 840105 w 840105"/>
                  <a:gd name="connsiteY0" fmla="*/ 417830 h 820420"/>
                  <a:gd name="connsiteX1" fmla="*/ 835660 w 840105"/>
                  <a:gd name="connsiteY1" fmla="*/ 820420 h 820420"/>
                  <a:gd name="connsiteX2" fmla="*/ 617220 w 840105"/>
                  <a:gd name="connsiteY2" fmla="*/ 678180 h 820420"/>
                  <a:gd name="connsiteX3" fmla="*/ 0 w 840105"/>
                  <a:gd name="connsiteY3" fmla="*/ 0 h 820420"/>
                  <a:gd name="connsiteX4" fmla="*/ 317500 w 840105"/>
                  <a:gd name="connsiteY4" fmla="*/ 2540 h 820420"/>
                  <a:gd name="connsiteX5" fmla="*/ 840105 w 840105"/>
                  <a:gd name="connsiteY5" fmla="*/ 417830 h 820420"/>
                  <a:gd name="connsiteX0" fmla="*/ 840105 w 840105"/>
                  <a:gd name="connsiteY0" fmla="*/ 417830 h 820420"/>
                  <a:gd name="connsiteX1" fmla="*/ 835660 w 840105"/>
                  <a:gd name="connsiteY1" fmla="*/ 820420 h 820420"/>
                  <a:gd name="connsiteX2" fmla="*/ 617220 w 840105"/>
                  <a:gd name="connsiteY2" fmla="*/ 678180 h 820420"/>
                  <a:gd name="connsiteX3" fmla="*/ 0 w 840105"/>
                  <a:gd name="connsiteY3" fmla="*/ 0 h 820420"/>
                  <a:gd name="connsiteX4" fmla="*/ 317500 w 840105"/>
                  <a:gd name="connsiteY4" fmla="*/ 2540 h 820420"/>
                  <a:gd name="connsiteX5" fmla="*/ 840105 w 840105"/>
                  <a:gd name="connsiteY5" fmla="*/ 417830 h 820420"/>
                  <a:gd name="connsiteX0" fmla="*/ 840105 w 840105"/>
                  <a:gd name="connsiteY0" fmla="*/ 417830 h 822325"/>
                  <a:gd name="connsiteX1" fmla="*/ 835660 w 840105"/>
                  <a:gd name="connsiteY1" fmla="*/ 822325 h 822325"/>
                  <a:gd name="connsiteX2" fmla="*/ 617220 w 840105"/>
                  <a:gd name="connsiteY2" fmla="*/ 678180 h 822325"/>
                  <a:gd name="connsiteX3" fmla="*/ 0 w 840105"/>
                  <a:gd name="connsiteY3" fmla="*/ 0 h 822325"/>
                  <a:gd name="connsiteX4" fmla="*/ 317500 w 840105"/>
                  <a:gd name="connsiteY4" fmla="*/ 2540 h 822325"/>
                  <a:gd name="connsiteX5" fmla="*/ 840105 w 840105"/>
                  <a:gd name="connsiteY5" fmla="*/ 417830 h 822325"/>
                  <a:gd name="connsiteX0" fmla="*/ 840105 w 840105"/>
                  <a:gd name="connsiteY0" fmla="*/ 417830 h 824230"/>
                  <a:gd name="connsiteX1" fmla="*/ 837565 w 840105"/>
                  <a:gd name="connsiteY1" fmla="*/ 824230 h 824230"/>
                  <a:gd name="connsiteX2" fmla="*/ 617220 w 840105"/>
                  <a:gd name="connsiteY2" fmla="*/ 678180 h 824230"/>
                  <a:gd name="connsiteX3" fmla="*/ 0 w 840105"/>
                  <a:gd name="connsiteY3" fmla="*/ 0 h 824230"/>
                  <a:gd name="connsiteX4" fmla="*/ 317500 w 840105"/>
                  <a:gd name="connsiteY4" fmla="*/ 2540 h 824230"/>
                  <a:gd name="connsiteX5" fmla="*/ 840105 w 840105"/>
                  <a:gd name="connsiteY5" fmla="*/ 417830 h 824230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0105" h="826135">
                    <a:moveTo>
                      <a:pt x="840105" y="417830"/>
                    </a:moveTo>
                    <a:cubicBezTo>
                      <a:pt x="839258" y="553297"/>
                      <a:pt x="840317" y="690668"/>
                      <a:pt x="839470" y="826135"/>
                    </a:cubicBezTo>
                    <a:cubicBezTo>
                      <a:pt x="757767" y="801582"/>
                      <a:pt x="695113" y="765598"/>
                      <a:pt x="617220" y="678180"/>
                    </a:cubicBezTo>
                    <a:lnTo>
                      <a:pt x="0" y="0"/>
                    </a:lnTo>
                    <a:lnTo>
                      <a:pt x="317500" y="2540"/>
                    </a:lnTo>
                    <a:cubicBezTo>
                      <a:pt x="430742" y="1905"/>
                      <a:pt x="610658" y="142240"/>
                      <a:pt x="840105" y="4178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</p:grpSp>
        <p:grpSp>
          <p:nvGrpSpPr>
            <p:cNvPr id="28" name="Group 27"/>
            <p:cNvGrpSpPr/>
            <p:nvPr/>
          </p:nvGrpSpPr>
          <p:grpSpPr>
            <a:xfrm flipH="1">
              <a:off x="3623712" y="2636520"/>
              <a:ext cx="842645" cy="1471296"/>
              <a:chOff x="2725420" y="2636520"/>
              <a:chExt cx="842645" cy="1471296"/>
            </a:xfrm>
            <a:solidFill>
              <a:srgbClr val="ED1C24"/>
            </a:solidFill>
          </p:grpSpPr>
          <p:sp>
            <p:nvSpPr>
              <p:cNvPr id="36" name="Freeform: Shape 35"/>
              <p:cNvSpPr/>
              <p:nvPr/>
            </p:nvSpPr>
            <p:spPr>
              <a:xfrm>
                <a:off x="3201120" y="2636520"/>
                <a:ext cx="366945" cy="982980"/>
              </a:xfrm>
              <a:custGeom>
                <a:avLst/>
                <a:gdLst>
                  <a:gd name="connsiteX0" fmla="*/ 361950 w 363855"/>
                  <a:gd name="connsiteY0" fmla="*/ 982980 h 982980"/>
                  <a:gd name="connsiteX1" fmla="*/ 363855 w 363855"/>
                  <a:gd name="connsiteY1" fmla="*/ 388620 h 982980"/>
                  <a:gd name="connsiteX2" fmla="*/ 0 w 363855"/>
                  <a:gd name="connsiteY2" fmla="*/ 0 h 982980"/>
                  <a:gd name="connsiteX3" fmla="*/ 361950 w 363855"/>
                  <a:gd name="connsiteY3" fmla="*/ 982980 h 982980"/>
                  <a:gd name="connsiteX0" fmla="*/ 362706 w 364611"/>
                  <a:gd name="connsiteY0" fmla="*/ 982980 h 982980"/>
                  <a:gd name="connsiteX1" fmla="*/ 364611 w 364611"/>
                  <a:gd name="connsiteY1" fmla="*/ 388620 h 982980"/>
                  <a:gd name="connsiteX2" fmla="*/ 756 w 364611"/>
                  <a:gd name="connsiteY2" fmla="*/ 0 h 982980"/>
                  <a:gd name="connsiteX3" fmla="*/ 362706 w 364611"/>
                  <a:gd name="connsiteY3" fmla="*/ 982980 h 982980"/>
                  <a:gd name="connsiteX0" fmla="*/ 366978 w 368883"/>
                  <a:gd name="connsiteY0" fmla="*/ 982980 h 982980"/>
                  <a:gd name="connsiteX1" fmla="*/ 368883 w 368883"/>
                  <a:gd name="connsiteY1" fmla="*/ 388620 h 982980"/>
                  <a:gd name="connsiteX2" fmla="*/ 5028 w 368883"/>
                  <a:gd name="connsiteY2" fmla="*/ 0 h 982980"/>
                  <a:gd name="connsiteX3" fmla="*/ 366978 w 368883"/>
                  <a:gd name="connsiteY3" fmla="*/ 982980 h 982980"/>
                  <a:gd name="connsiteX0" fmla="*/ 365040 w 366945"/>
                  <a:gd name="connsiteY0" fmla="*/ 982980 h 982980"/>
                  <a:gd name="connsiteX1" fmla="*/ 366945 w 366945"/>
                  <a:gd name="connsiteY1" fmla="*/ 388620 h 982980"/>
                  <a:gd name="connsiteX2" fmla="*/ 3090 w 366945"/>
                  <a:gd name="connsiteY2" fmla="*/ 0 h 982980"/>
                  <a:gd name="connsiteX3" fmla="*/ 365040 w 366945"/>
                  <a:gd name="connsiteY3" fmla="*/ 982980 h 982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945" h="982980">
                    <a:moveTo>
                      <a:pt x="365040" y="982980"/>
                    </a:moveTo>
                    <a:lnTo>
                      <a:pt x="366945" y="388620"/>
                    </a:lnTo>
                    <a:lnTo>
                      <a:pt x="3090" y="0"/>
                    </a:lnTo>
                    <a:cubicBezTo>
                      <a:pt x="-7705" y="674370"/>
                      <a:pt x="-10880" y="581025"/>
                      <a:pt x="365040" y="9829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37" name="Freeform: Shape 36"/>
              <p:cNvSpPr/>
              <p:nvPr/>
            </p:nvSpPr>
            <p:spPr>
              <a:xfrm>
                <a:off x="2725420" y="3281681"/>
                <a:ext cx="840105" cy="826135"/>
              </a:xfrm>
              <a:custGeom>
                <a:avLst/>
                <a:gdLst>
                  <a:gd name="connsiteX0" fmla="*/ 838200 w 838200"/>
                  <a:gd name="connsiteY0" fmla="*/ 414020 h 820420"/>
                  <a:gd name="connsiteX1" fmla="*/ 835660 w 838200"/>
                  <a:gd name="connsiteY1" fmla="*/ 820420 h 820420"/>
                  <a:gd name="connsiteX2" fmla="*/ 617220 w 838200"/>
                  <a:gd name="connsiteY2" fmla="*/ 678180 h 820420"/>
                  <a:gd name="connsiteX3" fmla="*/ 0 w 838200"/>
                  <a:gd name="connsiteY3" fmla="*/ 0 h 820420"/>
                  <a:gd name="connsiteX4" fmla="*/ 317500 w 838200"/>
                  <a:gd name="connsiteY4" fmla="*/ 2540 h 820420"/>
                  <a:gd name="connsiteX5" fmla="*/ 838200 w 838200"/>
                  <a:gd name="connsiteY5" fmla="*/ 414020 h 820420"/>
                  <a:gd name="connsiteX0" fmla="*/ 840105 w 840105"/>
                  <a:gd name="connsiteY0" fmla="*/ 417830 h 820420"/>
                  <a:gd name="connsiteX1" fmla="*/ 835660 w 840105"/>
                  <a:gd name="connsiteY1" fmla="*/ 820420 h 820420"/>
                  <a:gd name="connsiteX2" fmla="*/ 617220 w 840105"/>
                  <a:gd name="connsiteY2" fmla="*/ 678180 h 820420"/>
                  <a:gd name="connsiteX3" fmla="*/ 0 w 840105"/>
                  <a:gd name="connsiteY3" fmla="*/ 0 h 820420"/>
                  <a:gd name="connsiteX4" fmla="*/ 317500 w 840105"/>
                  <a:gd name="connsiteY4" fmla="*/ 2540 h 820420"/>
                  <a:gd name="connsiteX5" fmla="*/ 840105 w 840105"/>
                  <a:gd name="connsiteY5" fmla="*/ 417830 h 820420"/>
                  <a:gd name="connsiteX0" fmla="*/ 840105 w 840105"/>
                  <a:gd name="connsiteY0" fmla="*/ 417830 h 820420"/>
                  <a:gd name="connsiteX1" fmla="*/ 835660 w 840105"/>
                  <a:gd name="connsiteY1" fmla="*/ 820420 h 820420"/>
                  <a:gd name="connsiteX2" fmla="*/ 617220 w 840105"/>
                  <a:gd name="connsiteY2" fmla="*/ 678180 h 820420"/>
                  <a:gd name="connsiteX3" fmla="*/ 0 w 840105"/>
                  <a:gd name="connsiteY3" fmla="*/ 0 h 820420"/>
                  <a:gd name="connsiteX4" fmla="*/ 317500 w 840105"/>
                  <a:gd name="connsiteY4" fmla="*/ 2540 h 820420"/>
                  <a:gd name="connsiteX5" fmla="*/ 840105 w 840105"/>
                  <a:gd name="connsiteY5" fmla="*/ 417830 h 820420"/>
                  <a:gd name="connsiteX0" fmla="*/ 840105 w 840105"/>
                  <a:gd name="connsiteY0" fmla="*/ 417830 h 822325"/>
                  <a:gd name="connsiteX1" fmla="*/ 835660 w 840105"/>
                  <a:gd name="connsiteY1" fmla="*/ 822325 h 822325"/>
                  <a:gd name="connsiteX2" fmla="*/ 617220 w 840105"/>
                  <a:gd name="connsiteY2" fmla="*/ 678180 h 822325"/>
                  <a:gd name="connsiteX3" fmla="*/ 0 w 840105"/>
                  <a:gd name="connsiteY3" fmla="*/ 0 h 822325"/>
                  <a:gd name="connsiteX4" fmla="*/ 317500 w 840105"/>
                  <a:gd name="connsiteY4" fmla="*/ 2540 h 822325"/>
                  <a:gd name="connsiteX5" fmla="*/ 840105 w 840105"/>
                  <a:gd name="connsiteY5" fmla="*/ 417830 h 822325"/>
                  <a:gd name="connsiteX0" fmla="*/ 840105 w 840105"/>
                  <a:gd name="connsiteY0" fmla="*/ 417830 h 824230"/>
                  <a:gd name="connsiteX1" fmla="*/ 837565 w 840105"/>
                  <a:gd name="connsiteY1" fmla="*/ 824230 h 824230"/>
                  <a:gd name="connsiteX2" fmla="*/ 617220 w 840105"/>
                  <a:gd name="connsiteY2" fmla="*/ 678180 h 824230"/>
                  <a:gd name="connsiteX3" fmla="*/ 0 w 840105"/>
                  <a:gd name="connsiteY3" fmla="*/ 0 h 824230"/>
                  <a:gd name="connsiteX4" fmla="*/ 317500 w 840105"/>
                  <a:gd name="connsiteY4" fmla="*/ 2540 h 824230"/>
                  <a:gd name="connsiteX5" fmla="*/ 840105 w 840105"/>
                  <a:gd name="connsiteY5" fmla="*/ 417830 h 824230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0105" h="826135">
                    <a:moveTo>
                      <a:pt x="840105" y="417830"/>
                    </a:moveTo>
                    <a:cubicBezTo>
                      <a:pt x="839258" y="553297"/>
                      <a:pt x="840317" y="690668"/>
                      <a:pt x="839470" y="826135"/>
                    </a:cubicBezTo>
                    <a:cubicBezTo>
                      <a:pt x="757767" y="801582"/>
                      <a:pt x="695113" y="765598"/>
                      <a:pt x="617220" y="678180"/>
                    </a:cubicBezTo>
                    <a:lnTo>
                      <a:pt x="0" y="0"/>
                    </a:lnTo>
                    <a:lnTo>
                      <a:pt x="317500" y="2540"/>
                    </a:lnTo>
                    <a:cubicBezTo>
                      <a:pt x="430742" y="1905"/>
                      <a:pt x="610658" y="142240"/>
                      <a:pt x="840105" y="4178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</p:grpSp>
        <p:sp>
          <p:nvSpPr>
            <p:cNvPr id="29" name="Freeform: Shape 28"/>
            <p:cNvSpPr/>
            <p:nvPr/>
          </p:nvSpPr>
          <p:spPr>
            <a:xfrm>
              <a:off x="4726341" y="3104063"/>
              <a:ext cx="853119" cy="1002273"/>
            </a:xfrm>
            <a:custGeom>
              <a:avLst/>
              <a:gdLst/>
              <a:ahLst/>
              <a:cxnLst/>
              <a:rect l="l" t="t" r="r" b="b"/>
              <a:pathLst>
                <a:path w="933222" h="1002273">
                  <a:moveTo>
                    <a:pt x="0" y="0"/>
                  </a:moveTo>
                  <a:lnTo>
                    <a:pt x="219461" y="0"/>
                  </a:lnTo>
                  <a:lnTo>
                    <a:pt x="473106" y="741791"/>
                  </a:lnTo>
                  <a:lnTo>
                    <a:pt x="718546" y="0"/>
                  </a:lnTo>
                  <a:lnTo>
                    <a:pt x="933222" y="0"/>
                  </a:lnTo>
                  <a:lnTo>
                    <a:pt x="574290" y="1002273"/>
                  </a:lnTo>
                  <a:lnTo>
                    <a:pt x="358248" y="10022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0" name="Freeform: Shape 29"/>
            <p:cNvSpPr/>
            <p:nvPr/>
          </p:nvSpPr>
          <p:spPr>
            <a:xfrm>
              <a:off x="5656002" y="3104063"/>
              <a:ext cx="701870" cy="1002273"/>
            </a:xfrm>
            <a:custGeom>
              <a:avLst/>
              <a:gdLst/>
              <a:ahLst/>
              <a:cxnLst/>
              <a:rect l="l" t="t" r="r" b="b"/>
              <a:pathLst>
                <a:path w="767772" h="1002273">
                  <a:moveTo>
                    <a:pt x="0" y="0"/>
                  </a:moveTo>
                  <a:lnTo>
                    <a:pt x="324748" y="0"/>
                  </a:lnTo>
                  <a:cubicBezTo>
                    <a:pt x="447810" y="0"/>
                    <a:pt x="528029" y="5013"/>
                    <a:pt x="565403" y="15040"/>
                  </a:cubicBezTo>
                  <a:cubicBezTo>
                    <a:pt x="622832" y="30081"/>
                    <a:pt x="670918" y="62784"/>
                    <a:pt x="709660" y="113148"/>
                  </a:cubicBezTo>
                  <a:cubicBezTo>
                    <a:pt x="748401" y="163513"/>
                    <a:pt x="767772" y="228576"/>
                    <a:pt x="767772" y="308339"/>
                  </a:cubicBezTo>
                  <a:cubicBezTo>
                    <a:pt x="767772" y="369870"/>
                    <a:pt x="756605" y="421602"/>
                    <a:pt x="734272" y="463534"/>
                  </a:cubicBezTo>
                  <a:cubicBezTo>
                    <a:pt x="711939" y="505466"/>
                    <a:pt x="683566" y="538397"/>
                    <a:pt x="649154" y="562326"/>
                  </a:cubicBezTo>
                  <a:cubicBezTo>
                    <a:pt x="614742" y="586254"/>
                    <a:pt x="579761" y="602093"/>
                    <a:pt x="544209" y="609841"/>
                  </a:cubicBezTo>
                  <a:cubicBezTo>
                    <a:pt x="495896" y="619413"/>
                    <a:pt x="425933" y="624199"/>
                    <a:pt x="334320" y="624199"/>
                  </a:cubicBezTo>
                  <a:lnTo>
                    <a:pt x="202369" y="624199"/>
                  </a:lnTo>
                  <a:lnTo>
                    <a:pt x="202369" y="1002273"/>
                  </a:lnTo>
                  <a:lnTo>
                    <a:pt x="0" y="1002273"/>
                  </a:lnTo>
                  <a:lnTo>
                    <a:pt x="0" y="0"/>
                  </a:lnTo>
                  <a:close/>
                  <a:moveTo>
                    <a:pt x="202369" y="169552"/>
                  </a:moveTo>
                  <a:lnTo>
                    <a:pt x="202369" y="453963"/>
                  </a:lnTo>
                  <a:lnTo>
                    <a:pt x="313126" y="453963"/>
                  </a:lnTo>
                  <a:cubicBezTo>
                    <a:pt x="392888" y="453963"/>
                    <a:pt x="446215" y="448721"/>
                    <a:pt x="473106" y="438238"/>
                  </a:cubicBezTo>
                  <a:cubicBezTo>
                    <a:pt x="499998" y="427755"/>
                    <a:pt x="521078" y="411347"/>
                    <a:pt x="536347" y="389013"/>
                  </a:cubicBezTo>
                  <a:cubicBezTo>
                    <a:pt x="551616" y="366679"/>
                    <a:pt x="559250" y="340700"/>
                    <a:pt x="559250" y="311074"/>
                  </a:cubicBezTo>
                  <a:cubicBezTo>
                    <a:pt x="559250" y="274611"/>
                    <a:pt x="548539" y="244529"/>
                    <a:pt x="527117" y="220828"/>
                  </a:cubicBezTo>
                  <a:cubicBezTo>
                    <a:pt x="505695" y="197127"/>
                    <a:pt x="478576" y="182314"/>
                    <a:pt x="445759" y="176389"/>
                  </a:cubicBezTo>
                  <a:cubicBezTo>
                    <a:pt x="421603" y="171831"/>
                    <a:pt x="373062" y="169552"/>
                    <a:pt x="300136" y="169552"/>
                  </a:cubicBezTo>
                  <a:lnTo>
                    <a:pt x="202369" y="169552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1" name="Freeform: Shape 30"/>
            <p:cNvSpPr/>
            <p:nvPr/>
          </p:nvSpPr>
          <p:spPr>
            <a:xfrm>
              <a:off x="6492540" y="3104063"/>
              <a:ext cx="767495" cy="1002273"/>
            </a:xfrm>
            <a:custGeom>
              <a:avLst/>
              <a:gdLst/>
              <a:ahLst/>
              <a:cxnLst/>
              <a:rect l="l" t="t" r="r" b="b"/>
              <a:pathLst>
                <a:path w="839558" h="1002273">
                  <a:moveTo>
                    <a:pt x="0" y="0"/>
                  </a:moveTo>
                  <a:lnTo>
                    <a:pt x="400636" y="0"/>
                  </a:lnTo>
                  <a:cubicBezTo>
                    <a:pt x="479943" y="0"/>
                    <a:pt x="539081" y="3304"/>
                    <a:pt x="578051" y="9913"/>
                  </a:cubicBezTo>
                  <a:cubicBezTo>
                    <a:pt x="617021" y="16522"/>
                    <a:pt x="651888" y="30309"/>
                    <a:pt x="682654" y="51275"/>
                  </a:cubicBezTo>
                  <a:cubicBezTo>
                    <a:pt x="713419" y="72242"/>
                    <a:pt x="739057" y="100159"/>
                    <a:pt x="759568" y="135026"/>
                  </a:cubicBezTo>
                  <a:cubicBezTo>
                    <a:pt x="780078" y="169894"/>
                    <a:pt x="790333" y="208977"/>
                    <a:pt x="790333" y="252277"/>
                  </a:cubicBezTo>
                  <a:cubicBezTo>
                    <a:pt x="790333" y="299223"/>
                    <a:pt x="777685" y="342295"/>
                    <a:pt x="752389" y="381493"/>
                  </a:cubicBezTo>
                  <a:cubicBezTo>
                    <a:pt x="727093" y="420690"/>
                    <a:pt x="692795" y="450088"/>
                    <a:pt x="649495" y="469687"/>
                  </a:cubicBezTo>
                  <a:cubicBezTo>
                    <a:pt x="710571" y="487463"/>
                    <a:pt x="757517" y="517773"/>
                    <a:pt x="790333" y="560616"/>
                  </a:cubicBezTo>
                  <a:cubicBezTo>
                    <a:pt x="823150" y="603460"/>
                    <a:pt x="839558" y="653825"/>
                    <a:pt x="839558" y="711710"/>
                  </a:cubicBezTo>
                  <a:cubicBezTo>
                    <a:pt x="839558" y="757288"/>
                    <a:pt x="828961" y="801613"/>
                    <a:pt x="807767" y="844685"/>
                  </a:cubicBezTo>
                  <a:cubicBezTo>
                    <a:pt x="786573" y="887757"/>
                    <a:pt x="757631" y="922169"/>
                    <a:pt x="720940" y="947921"/>
                  </a:cubicBezTo>
                  <a:cubicBezTo>
                    <a:pt x="684249" y="973673"/>
                    <a:pt x="639012" y="989511"/>
                    <a:pt x="585229" y="995436"/>
                  </a:cubicBezTo>
                  <a:cubicBezTo>
                    <a:pt x="551501" y="999083"/>
                    <a:pt x="470143" y="1001362"/>
                    <a:pt x="341156" y="1002273"/>
                  </a:cubicBezTo>
                  <a:lnTo>
                    <a:pt x="0" y="1002273"/>
                  </a:lnTo>
                  <a:lnTo>
                    <a:pt x="0" y="0"/>
                  </a:lnTo>
                  <a:close/>
                  <a:moveTo>
                    <a:pt x="202369" y="166817"/>
                  </a:moveTo>
                  <a:lnTo>
                    <a:pt x="202369" y="398585"/>
                  </a:lnTo>
                  <a:lnTo>
                    <a:pt x="335003" y="398585"/>
                  </a:lnTo>
                  <a:cubicBezTo>
                    <a:pt x="413854" y="398585"/>
                    <a:pt x="462851" y="397445"/>
                    <a:pt x="481994" y="395166"/>
                  </a:cubicBezTo>
                  <a:cubicBezTo>
                    <a:pt x="516634" y="391064"/>
                    <a:pt x="543867" y="379100"/>
                    <a:pt x="563694" y="359273"/>
                  </a:cubicBezTo>
                  <a:cubicBezTo>
                    <a:pt x="583520" y="339446"/>
                    <a:pt x="593434" y="313353"/>
                    <a:pt x="593434" y="280992"/>
                  </a:cubicBezTo>
                  <a:cubicBezTo>
                    <a:pt x="593434" y="249998"/>
                    <a:pt x="584888" y="224816"/>
                    <a:pt x="567796" y="205445"/>
                  </a:cubicBezTo>
                  <a:cubicBezTo>
                    <a:pt x="550704" y="186074"/>
                    <a:pt x="525294" y="174338"/>
                    <a:pt x="491565" y="170236"/>
                  </a:cubicBezTo>
                  <a:cubicBezTo>
                    <a:pt x="471511" y="167957"/>
                    <a:pt x="413854" y="166817"/>
                    <a:pt x="318595" y="166817"/>
                  </a:cubicBezTo>
                  <a:lnTo>
                    <a:pt x="202369" y="166817"/>
                  </a:lnTo>
                  <a:close/>
                  <a:moveTo>
                    <a:pt x="202369" y="565402"/>
                  </a:moveTo>
                  <a:lnTo>
                    <a:pt x="202369" y="833404"/>
                  </a:lnTo>
                  <a:lnTo>
                    <a:pt x="389697" y="833404"/>
                  </a:lnTo>
                  <a:cubicBezTo>
                    <a:pt x="462623" y="833404"/>
                    <a:pt x="508885" y="831353"/>
                    <a:pt x="528484" y="827251"/>
                  </a:cubicBezTo>
                  <a:cubicBezTo>
                    <a:pt x="558566" y="821782"/>
                    <a:pt x="583064" y="808450"/>
                    <a:pt x="601980" y="787256"/>
                  </a:cubicBezTo>
                  <a:cubicBezTo>
                    <a:pt x="620895" y="766062"/>
                    <a:pt x="630352" y="737689"/>
                    <a:pt x="630352" y="702138"/>
                  </a:cubicBezTo>
                  <a:cubicBezTo>
                    <a:pt x="630352" y="672056"/>
                    <a:pt x="623060" y="646532"/>
                    <a:pt x="608475" y="625566"/>
                  </a:cubicBezTo>
                  <a:cubicBezTo>
                    <a:pt x="593889" y="604600"/>
                    <a:pt x="572809" y="589331"/>
                    <a:pt x="545234" y="579760"/>
                  </a:cubicBezTo>
                  <a:cubicBezTo>
                    <a:pt x="517659" y="570188"/>
                    <a:pt x="457837" y="565402"/>
                    <a:pt x="365769" y="565402"/>
                  </a:cubicBezTo>
                  <a:lnTo>
                    <a:pt x="202369" y="565402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2" name="Freeform: Shape 31"/>
            <p:cNvSpPr/>
            <p:nvPr/>
          </p:nvSpPr>
          <p:spPr>
            <a:xfrm>
              <a:off x="7313411" y="3363861"/>
              <a:ext cx="623120" cy="758884"/>
            </a:xfrm>
            <a:custGeom>
              <a:avLst/>
              <a:gdLst/>
              <a:ahLst/>
              <a:cxnLst/>
              <a:rect l="l" t="t" r="r" b="b"/>
              <a:pathLst>
                <a:path w="681628" h="758884">
                  <a:moveTo>
                    <a:pt x="334319" y="0"/>
                  </a:moveTo>
                  <a:cubicBezTo>
                    <a:pt x="420007" y="0"/>
                    <a:pt x="483817" y="10141"/>
                    <a:pt x="525749" y="30423"/>
                  </a:cubicBezTo>
                  <a:cubicBezTo>
                    <a:pt x="567681" y="50706"/>
                    <a:pt x="597194" y="76458"/>
                    <a:pt x="614286" y="107679"/>
                  </a:cubicBezTo>
                  <a:cubicBezTo>
                    <a:pt x="631378" y="138900"/>
                    <a:pt x="639923" y="196216"/>
                    <a:pt x="639923" y="279624"/>
                  </a:cubicBezTo>
                  <a:lnTo>
                    <a:pt x="637872" y="503871"/>
                  </a:lnTo>
                  <a:cubicBezTo>
                    <a:pt x="637872" y="567681"/>
                    <a:pt x="640949" y="614741"/>
                    <a:pt x="647102" y="645051"/>
                  </a:cubicBezTo>
                  <a:cubicBezTo>
                    <a:pt x="653255" y="675361"/>
                    <a:pt x="664764" y="707835"/>
                    <a:pt x="681628" y="742475"/>
                  </a:cubicBezTo>
                  <a:lnTo>
                    <a:pt x="491565" y="742475"/>
                  </a:lnTo>
                  <a:cubicBezTo>
                    <a:pt x="486551" y="729713"/>
                    <a:pt x="480398" y="710798"/>
                    <a:pt x="473106" y="685730"/>
                  </a:cubicBezTo>
                  <a:cubicBezTo>
                    <a:pt x="469915" y="674335"/>
                    <a:pt x="467636" y="666815"/>
                    <a:pt x="466269" y="663168"/>
                  </a:cubicBezTo>
                  <a:cubicBezTo>
                    <a:pt x="433452" y="695073"/>
                    <a:pt x="398357" y="719002"/>
                    <a:pt x="360982" y="734955"/>
                  </a:cubicBezTo>
                  <a:cubicBezTo>
                    <a:pt x="323608" y="750907"/>
                    <a:pt x="283727" y="758884"/>
                    <a:pt x="241339" y="758884"/>
                  </a:cubicBezTo>
                  <a:cubicBezTo>
                    <a:pt x="166590" y="758884"/>
                    <a:pt x="107679" y="738601"/>
                    <a:pt x="64607" y="698036"/>
                  </a:cubicBezTo>
                  <a:cubicBezTo>
                    <a:pt x="21536" y="657471"/>
                    <a:pt x="0" y="606195"/>
                    <a:pt x="0" y="544208"/>
                  </a:cubicBezTo>
                  <a:cubicBezTo>
                    <a:pt x="0" y="503187"/>
                    <a:pt x="9799" y="466611"/>
                    <a:pt x="29398" y="434478"/>
                  </a:cubicBezTo>
                  <a:cubicBezTo>
                    <a:pt x="48997" y="402345"/>
                    <a:pt x="76458" y="377732"/>
                    <a:pt x="111781" y="360640"/>
                  </a:cubicBezTo>
                  <a:cubicBezTo>
                    <a:pt x="147105" y="343548"/>
                    <a:pt x="198039" y="328621"/>
                    <a:pt x="264584" y="315859"/>
                  </a:cubicBezTo>
                  <a:cubicBezTo>
                    <a:pt x="354373" y="298995"/>
                    <a:pt x="416588" y="283271"/>
                    <a:pt x="451228" y="268686"/>
                  </a:cubicBezTo>
                  <a:lnTo>
                    <a:pt x="451228" y="249543"/>
                  </a:lnTo>
                  <a:cubicBezTo>
                    <a:pt x="451228" y="212624"/>
                    <a:pt x="442112" y="186302"/>
                    <a:pt x="423881" y="170578"/>
                  </a:cubicBezTo>
                  <a:cubicBezTo>
                    <a:pt x="405649" y="154853"/>
                    <a:pt x="371238" y="146991"/>
                    <a:pt x="320645" y="146991"/>
                  </a:cubicBezTo>
                  <a:cubicBezTo>
                    <a:pt x="286461" y="146991"/>
                    <a:pt x="259798" y="153714"/>
                    <a:pt x="240655" y="167159"/>
                  </a:cubicBezTo>
                  <a:cubicBezTo>
                    <a:pt x="221512" y="180605"/>
                    <a:pt x="206015" y="204192"/>
                    <a:pt x="194165" y="237920"/>
                  </a:cubicBezTo>
                  <a:lnTo>
                    <a:pt x="19826" y="206471"/>
                  </a:lnTo>
                  <a:cubicBezTo>
                    <a:pt x="39425" y="136280"/>
                    <a:pt x="73153" y="84320"/>
                    <a:pt x="121011" y="50592"/>
                  </a:cubicBezTo>
                  <a:cubicBezTo>
                    <a:pt x="168869" y="16864"/>
                    <a:pt x="239971" y="0"/>
                    <a:pt x="334319" y="0"/>
                  </a:cubicBezTo>
                  <a:close/>
                  <a:moveTo>
                    <a:pt x="451228" y="393799"/>
                  </a:moveTo>
                  <a:cubicBezTo>
                    <a:pt x="426616" y="402003"/>
                    <a:pt x="387646" y="411802"/>
                    <a:pt x="334319" y="423197"/>
                  </a:cubicBezTo>
                  <a:cubicBezTo>
                    <a:pt x="280992" y="434592"/>
                    <a:pt x="246124" y="445758"/>
                    <a:pt x="229716" y="456697"/>
                  </a:cubicBezTo>
                  <a:cubicBezTo>
                    <a:pt x="204648" y="474473"/>
                    <a:pt x="192114" y="497034"/>
                    <a:pt x="192114" y="524382"/>
                  </a:cubicBezTo>
                  <a:cubicBezTo>
                    <a:pt x="192114" y="551273"/>
                    <a:pt x="202141" y="574518"/>
                    <a:pt x="222196" y="594117"/>
                  </a:cubicBezTo>
                  <a:cubicBezTo>
                    <a:pt x="242250" y="613716"/>
                    <a:pt x="267774" y="623515"/>
                    <a:pt x="298768" y="623515"/>
                  </a:cubicBezTo>
                  <a:cubicBezTo>
                    <a:pt x="333407" y="623515"/>
                    <a:pt x="366452" y="612120"/>
                    <a:pt x="397901" y="589331"/>
                  </a:cubicBezTo>
                  <a:cubicBezTo>
                    <a:pt x="421146" y="572011"/>
                    <a:pt x="436415" y="550817"/>
                    <a:pt x="443708" y="525749"/>
                  </a:cubicBezTo>
                  <a:cubicBezTo>
                    <a:pt x="448721" y="509341"/>
                    <a:pt x="451228" y="478119"/>
                    <a:pt x="451228" y="432085"/>
                  </a:cubicBezTo>
                  <a:lnTo>
                    <a:pt x="451228" y="393799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3" name="Freeform: Shape 32"/>
            <p:cNvSpPr/>
            <p:nvPr/>
          </p:nvSpPr>
          <p:spPr>
            <a:xfrm>
              <a:off x="8030622" y="3363861"/>
              <a:ext cx="604995" cy="742475"/>
            </a:xfrm>
            <a:custGeom>
              <a:avLst/>
              <a:gdLst/>
              <a:ahLst/>
              <a:cxnLst/>
              <a:rect l="l" t="t" r="r" b="b"/>
              <a:pathLst>
                <a:path w="661801" h="742475">
                  <a:moveTo>
                    <a:pt x="417728" y="0"/>
                  </a:moveTo>
                  <a:cubicBezTo>
                    <a:pt x="460116" y="0"/>
                    <a:pt x="498858" y="7634"/>
                    <a:pt x="533953" y="22903"/>
                  </a:cubicBezTo>
                  <a:cubicBezTo>
                    <a:pt x="569048" y="38172"/>
                    <a:pt x="595598" y="57657"/>
                    <a:pt x="613602" y="81357"/>
                  </a:cubicBezTo>
                  <a:cubicBezTo>
                    <a:pt x="631606" y="105058"/>
                    <a:pt x="644140" y="131950"/>
                    <a:pt x="651204" y="162032"/>
                  </a:cubicBezTo>
                  <a:cubicBezTo>
                    <a:pt x="658269" y="192113"/>
                    <a:pt x="661801" y="235185"/>
                    <a:pt x="661801" y="291247"/>
                  </a:cubicBezTo>
                  <a:lnTo>
                    <a:pt x="661801" y="742475"/>
                  </a:lnTo>
                  <a:lnTo>
                    <a:pt x="469687" y="742475"/>
                  </a:lnTo>
                  <a:lnTo>
                    <a:pt x="469687" y="371921"/>
                  </a:lnTo>
                  <a:cubicBezTo>
                    <a:pt x="469687" y="293526"/>
                    <a:pt x="465585" y="242820"/>
                    <a:pt x="457381" y="219803"/>
                  </a:cubicBezTo>
                  <a:cubicBezTo>
                    <a:pt x="449177" y="196785"/>
                    <a:pt x="435845" y="178896"/>
                    <a:pt x="417386" y="166134"/>
                  </a:cubicBezTo>
                  <a:cubicBezTo>
                    <a:pt x="398926" y="153372"/>
                    <a:pt x="376707" y="146991"/>
                    <a:pt x="350727" y="146991"/>
                  </a:cubicBezTo>
                  <a:cubicBezTo>
                    <a:pt x="317454" y="146991"/>
                    <a:pt x="287601" y="156106"/>
                    <a:pt x="261165" y="174338"/>
                  </a:cubicBezTo>
                  <a:cubicBezTo>
                    <a:pt x="234729" y="192569"/>
                    <a:pt x="216612" y="216726"/>
                    <a:pt x="206813" y="246808"/>
                  </a:cubicBezTo>
                  <a:cubicBezTo>
                    <a:pt x="197013" y="276890"/>
                    <a:pt x="192114" y="332496"/>
                    <a:pt x="192114" y="413626"/>
                  </a:cubicBezTo>
                  <a:lnTo>
                    <a:pt x="192114" y="742475"/>
                  </a:lnTo>
                  <a:lnTo>
                    <a:pt x="0" y="742475"/>
                  </a:lnTo>
                  <a:lnTo>
                    <a:pt x="0" y="16408"/>
                  </a:lnTo>
                  <a:lnTo>
                    <a:pt x="178440" y="16408"/>
                  </a:lnTo>
                  <a:lnTo>
                    <a:pt x="178440" y="123062"/>
                  </a:lnTo>
                  <a:cubicBezTo>
                    <a:pt x="241794" y="41020"/>
                    <a:pt x="321556" y="0"/>
                    <a:pt x="417728" y="0"/>
                  </a:cubicBez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4" name="Freeform: Shape 33"/>
            <p:cNvSpPr/>
            <p:nvPr/>
          </p:nvSpPr>
          <p:spPr>
            <a:xfrm>
              <a:off x="8906510" y="3410278"/>
              <a:ext cx="476250" cy="458142"/>
            </a:xfrm>
            <a:custGeom>
              <a:avLst/>
              <a:gdLst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4307 h 458142"/>
                <a:gd name="connsiteX1" fmla="*/ 270510 w 476250"/>
                <a:gd name="connsiteY1" fmla="*/ 10467 h 458142"/>
                <a:gd name="connsiteX2" fmla="*/ 476250 w 476250"/>
                <a:gd name="connsiteY2" fmla="*/ 2847 h 458142"/>
                <a:gd name="connsiteX3" fmla="*/ 5715 w 476250"/>
                <a:gd name="connsiteY3" fmla="*/ 458142 h 458142"/>
                <a:gd name="connsiteX4" fmla="*/ 0 w 476250"/>
                <a:gd name="connsiteY4" fmla="*/ 254307 h 45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0" h="458142">
                  <a:moveTo>
                    <a:pt x="0" y="254307"/>
                  </a:moveTo>
                  <a:cubicBezTo>
                    <a:pt x="61595" y="182552"/>
                    <a:pt x="142240" y="53647"/>
                    <a:pt x="270510" y="10467"/>
                  </a:cubicBezTo>
                  <a:cubicBezTo>
                    <a:pt x="339090" y="-9218"/>
                    <a:pt x="407670" y="5387"/>
                    <a:pt x="476250" y="2847"/>
                  </a:cubicBezTo>
                  <a:cubicBezTo>
                    <a:pt x="319405" y="154612"/>
                    <a:pt x="116840" y="441632"/>
                    <a:pt x="5715" y="458142"/>
                  </a:cubicBezTo>
                  <a:lnTo>
                    <a:pt x="0" y="254307"/>
                  </a:ln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8747620" y="3101524"/>
              <a:ext cx="176656" cy="1002273"/>
            </a:xfrm>
            <a:prstGeom prst="rect">
              <a:avLst/>
            </a:pr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50BFB00F-3442-4F42-A269-692A4BCABC7A}"/>
              </a:ext>
            </a:extLst>
          </p:cNvPr>
          <p:cNvSpPr/>
          <p:nvPr userDrawn="1"/>
        </p:nvSpPr>
        <p:spPr>
          <a:xfrm>
            <a:off x="-6096" y="463297"/>
            <a:ext cx="666496" cy="6156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3490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_Title Slide_DeepYellow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018BFA80-A3BB-4316-BD6E-3E5F6B4D89C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Insert Image</a:t>
            </a:r>
            <a:endParaRPr lang="en-GB" dirty="0"/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8F962CE0-5C0C-48F3-A07B-34E33D6704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10800000">
            <a:off x="2057400" y="466725"/>
            <a:ext cx="703341" cy="1101901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654457EF-8A97-4FCA-9870-5095D09BF8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0800000" flipH="1" flipV="1">
            <a:off x="9067800" y="4648200"/>
            <a:ext cx="1143000" cy="1790700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0CC06030-90E1-4B3F-AFDF-369354FBFE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90750" y="609600"/>
            <a:ext cx="7810500" cy="5638800"/>
          </a:xfrm>
          <a:solidFill>
            <a:schemeClr val="accent1">
              <a:lumMod val="75000"/>
              <a:alpha val="92000"/>
            </a:schemeClr>
          </a:solidFill>
          <a:effectLst/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63809" y="1905000"/>
            <a:ext cx="5864382" cy="2275238"/>
          </a:xfrm>
        </p:spPr>
        <p:txBody>
          <a:bodyPr anchor="t">
            <a:normAutofit/>
          </a:bodyPr>
          <a:lstStyle>
            <a:lvl1pPr algn="ctr">
              <a:defRPr lang="en-US" sz="5000" kern="1200" cap="all" spc="1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59707" y="4297679"/>
            <a:ext cx="4072586" cy="1463040"/>
          </a:xfrm>
        </p:spPr>
        <p:txBody>
          <a:bodyPr lIns="91440" rIns="91440" anchor="t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20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17732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FC033E0E-968F-40A8-BE78-354499D7F9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19594102" flipH="1">
            <a:off x="584131" y="-142449"/>
            <a:ext cx="1218268" cy="6177109"/>
          </a:xfrm>
          <a:custGeom>
            <a:avLst/>
            <a:gdLst>
              <a:gd name="connsiteX0" fmla="*/ 1114975 w 1218268"/>
              <a:gd name="connsiteY0" fmla="*/ 1688918 h 6177109"/>
              <a:gd name="connsiteX1" fmla="*/ 1114975 w 1218268"/>
              <a:gd name="connsiteY1" fmla="*/ 5441035 h 6177109"/>
              <a:gd name="connsiteX2" fmla="*/ 1218268 w 1218268"/>
              <a:gd name="connsiteY2" fmla="*/ 5372844 h 6177109"/>
              <a:gd name="connsiteX3" fmla="*/ 1218268 w 1218268"/>
              <a:gd name="connsiteY3" fmla="*/ 1845382 h 6177109"/>
              <a:gd name="connsiteX4" fmla="*/ 675740 w 1218268"/>
              <a:gd name="connsiteY4" fmla="*/ 1023583 h 6177109"/>
              <a:gd name="connsiteX5" fmla="*/ 675740 w 1218268"/>
              <a:gd name="connsiteY5" fmla="*/ 5731005 h 6177109"/>
              <a:gd name="connsiteX6" fmla="*/ 951275 w 1218268"/>
              <a:gd name="connsiteY6" fmla="*/ 5549105 h 6177109"/>
              <a:gd name="connsiteX7" fmla="*/ 951275 w 1218268"/>
              <a:gd name="connsiteY7" fmla="*/ 1440952 h 6177109"/>
              <a:gd name="connsiteX8" fmla="*/ 0 w 1218268"/>
              <a:gd name="connsiteY8" fmla="*/ 0 h 6177109"/>
              <a:gd name="connsiteX9" fmla="*/ 0 w 1218268"/>
              <a:gd name="connsiteY9" fmla="*/ 6177109 h 6177109"/>
              <a:gd name="connsiteX10" fmla="*/ 485620 w 1218268"/>
              <a:gd name="connsiteY10" fmla="*/ 5856517 h 6177109"/>
              <a:gd name="connsiteX11" fmla="*/ 485620 w 1218268"/>
              <a:gd name="connsiteY11" fmla="*/ 735597 h 6177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8268" h="6177109">
                <a:moveTo>
                  <a:pt x="1114975" y="1688918"/>
                </a:moveTo>
                <a:lnTo>
                  <a:pt x="1114975" y="5441035"/>
                </a:lnTo>
                <a:lnTo>
                  <a:pt x="1218268" y="5372844"/>
                </a:lnTo>
                <a:lnTo>
                  <a:pt x="1218268" y="1845382"/>
                </a:lnTo>
                <a:close/>
                <a:moveTo>
                  <a:pt x="675740" y="1023583"/>
                </a:moveTo>
                <a:lnTo>
                  <a:pt x="675740" y="5731005"/>
                </a:lnTo>
                <a:lnTo>
                  <a:pt x="951275" y="5549105"/>
                </a:lnTo>
                <a:lnTo>
                  <a:pt x="951275" y="1440952"/>
                </a:lnTo>
                <a:close/>
                <a:moveTo>
                  <a:pt x="0" y="0"/>
                </a:moveTo>
                <a:lnTo>
                  <a:pt x="0" y="6177109"/>
                </a:lnTo>
                <a:lnTo>
                  <a:pt x="485620" y="5856517"/>
                </a:lnTo>
                <a:lnTo>
                  <a:pt x="485620" y="735597"/>
                </a:lnTo>
                <a:close/>
              </a:path>
            </a:pathLst>
          </a:custGeom>
          <a:solidFill>
            <a:schemeClr val="bg1"/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B9454D95-B362-4CB6-B706-EB2022A334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124200" y="0"/>
            <a:ext cx="9067800" cy="6858000"/>
          </a:xfrm>
          <a:custGeom>
            <a:avLst/>
            <a:gdLst>
              <a:gd name="connsiteX0" fmla="*/ 5205086 w 9067800"/>
              <a:gd name="connsiteY0" fmla="*/ 0 h 6858000"/>
              <a:gd name="connsiteX1" fmla="*/ 6957685 w 9067800"/>
              <a:gd name="connsiteY1" fmla="*/ 0 h 6858000"/>
              <a:gd name="connsiteX2" fmla="*/ 9067800 w 9067800"/>
              <a:gd name="connsiteY2" fmla="*/ 0 h 6858000"/>
              <a:gd name="connsiteX3" fmla="*/ 9067800 w 9067800"/>
              <a:gd name="connsiteY3" fmla="*/ 6827058 h 6858000"/>
              <a:gd name="connsiteX4" fmla="*/ 9044315 w 9067800"/>
              <a:gd name="connsiteY4" fmla="*/ 6858000 h 6858000"/>
              <a:gd name="connsiteX5" fmla="*/ 7291715 w 9067800"/>
              <a:gd name="connsiteY5" fmla="*/ 6858000 h 6858000"/>
              <a:gd name="connsiteX6" fmla="*/ 1752601 w 9067800"/>
              <a:gd name="connsiteY6" fmla="*/ 6858000 h 6858000"/>
              <a:gd name="connsiteX7" fmla="*/ 0 w 90678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67800" h="6858000">
                <a:moveTo>
                  <a:pt x="5205086" y="0"/>
                </a:moveTo>
                <a:lnTo>
                  <a:pt x="6957685" y="0"/>
                </a:lnTo>
                <a:lnTo>
                  <a:pt x="9067800" y="0"/>
                </a:lnTo>
                <a:lnTo>
                  <a:pt x="9067800" y="6827058"/>
                </a:lnTo>
                <a:lnTo>
                  <a:pt x="9044315" y="6858000"/>
                </a:lnTo>
                <a:lnTo>
                  <a:pt x="7291715" y="6858000"/>
                </a:lnTo>
                <a:lnTo>
                  <a:pt x="1752601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Insert Image</a:t>
            </a:r>
            <a:endParaRPr lang="en-GB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266700"/>
            <a:ext cx="5105400" cy="6324600"/>
          </a:xfrm>
          <a:solidFill>
            <a:schemeClr val="bg1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3450" y="762000"/>
            <a:ext cx="4381500" cy="3429000"/>
          </a:xfrm>
        </p:spPr>
        <p:txBody>
          <a:bodyPr anchor="ctr">
            <a:normAutofit/>
          </a:bodyPr>
          <a:lstStyle>
            <a:lvl1pPr algn="ct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33450" y="4343400"/>
            <a:ext cx="4381500" cy="1355732"/>
          </a:xfrm>
        </p:spPr>
        <p:txBody>
          <a:bodyPr lIns="91440" rIns="91440" anchor="t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D6D785D2-DAEB-48F3-AB8A-2954F03ACD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0800000" flipV="1">
            <a:off x="314325" y="4953000"/>
            <a:ext cx="1143000" cy="1790700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28661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623EB06-2F79-4698-807D-96A58B4F1D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8329286" cy="6858000"/>
          </a:xfrm>
          <a:custGeom>
            <a:avLst/>
            <a:gdLst>
              <a:gd name="connsiteX0" fmla="*/ 0 w 8329286"/>
              <a:gd name="connsiteY0" fmla="*/ 0 h 6858000"/>
              <a:gd name="connsiteX1" fmla="*/ 8329286 w 8329286"/>
              <a:gd name="connsiteY1" fmla="*/ 0 h 6858000"/>
              <a:gd name="connsiteX2" fmla="*/ 3124200 w 8329286"/>
              <a:gd name="connsiteY2" fmla="*/ 6858000 h 6858000"/>
              <a:gd name="connsiteX3" fmla="*/ 0 w 832928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6858000">
                <a:moveTo>
                  <a:pt x="0" y="0"/>
                </a:moveTo>
                <a:lnTo>
                  <a:pt x="8329286" y="0"/>
                </a:lnTo>
                <a:lnTo>
                  <a:pt x="31242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effectLst>
            <a:outerShdw blurRad="228600" dist="38100" algn="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Insert Image</a:t>
            </a:r>
            <a:endParaRPr lang="en-GB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90600" y="609600"/>
            <a:ext cx="4648200" cy="5638800"/>
          </a:xfrm>
          <a:solidFill>
            <a:schemeClr val="bg1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57300" y="1447800"/>
            <a:ext cx="4114800" cy="3962400"/>
          </a:xfrm>
        </p:spPr>
        <p:txBody>
          <a:bodyPr anchor="ctr">
            <a:normAutofit/>
          </a:bodyPr>
          <a:lstStyle>
            <a:lvl1pPr algn="ct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57900" y="4495801"/>
            <a:ext cx="4876800" cy="60960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D6D785D2-DAEB-48F3-AB8A-2954F03ACD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05100" y="409575"/>
            <a:ext cx="1219200" cy="400050"/>
          </a:xfr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BB42ECCE-195D-45F5-94EB-137CEFCFE9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05100" y="6076950"/>
            <a:ext cx="1219200" cy="400050"/>
          </a:xfrm>
          <a:solidFill>
            <a:schemeClr val="accent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49255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1447800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8640" y="2667000"/>
            <a:ext cx="10288693" cy="3660648"/>
          </a:xfrm>
        </p:spPr>
        <p:txBody>
          <a:bodyPr lIns="91440" rIns="9144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1F422E5-0916-42D9-AC79-50E4FC133F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</p:spTree>
    <p:extLst>
      <p:ext uri="{BB962C8B-B14F-4D97-AF65-F5344CB8AC3E}">
        <p14:creationId xmlns:p14="http://schemas.microsoft.com/office/powerpoint/2010/main" val="15776288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8640" y="2667000"/>
            <a:ext cx="10288693" cy="3660648"/>
          </a:xfrm>
        </p:spPr>
        <p:txBody>
          <a:bodyPr lIns="91440" rIns="9144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1F422E5-0916-42D9-AC79-50E4FC133F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1676400"/>
            <a:ext cx="10837333" cy="424732"/>
          </a:xfrm>
          <a:noFill/>
        </p:spPr>
        <p:txBody>
          <a:bodyPr wrap="square" lIns="91440" rIns="91440">
            <a:spAutoFit/>
          </a:bodyPr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/>
              <a:t>Add additional text </a:t>
            </a:r>
          </a:p>
        </p:txBody>
      </p:sp>
    </p:spTree>
    <p:extLst>
      <p:ext uri="{BB962C8B-B14F-4D97-AF65-F5344CB8AC3E}">
        <p14:creationId xmlns:p14="http://schemas.microsoft.com/office/powerpoint/2010/main" val="19516774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587514"/>
            <a:ext cx="10805160" cy="707886"/>
          </a:xfrm>
        </p:spPr>
        <p:txBody>
          <a:bodyPr lIns="9144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CE973A6-10E7-4E33-AA8B-7240F9197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685EF18-1838-4900-A924-DD5F3AC11C01}"/>
              </a:ext>
            </a:extLst>
          </p:cNvPr>
          <p:cNvGrpSpPr/>
          <p:nvPr/>
        </p:nvGrpSpPr>
        <p:grpSpPr>
          <a:xfrm>
            <a:off x="103051" y="0"/>
            <a:ext cx="1285694" cy="457200"/>
            <a:chOff x="103051" y="0"/>
            <a:chExt cx="1285694" cy="457200"/>
          </a:xfrm>
        </p:grpSpPr>
        <p:pic>
          <p:nvPicPr>
            <p:cNvPr id="7" name="Graphic 6" descr="Home">
              <a:hlinkClick r:id="" action="ppaction://hlinkshowjump?jump=firstslide"/>
              <a:extLst>
                <a:ext uri="{FF2B5EF4-FFF2-40B4-BE49-F238E27FC236}">
                  <a16:creationId xmlns:a16="http://schemas.microsoft.com/office/drawing/2014/main" id="{97C97823-EF5B-463B-84A3-7227960607B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3051" y="0"/>
              <a:ext cx="457200" cy="457200"/>
            </a:xfrm>
            <a:prstGeom prst="rect">
              <a:avLst/>
            </a:prstGeom>
          </p:spPr>
        </p:pic>
        <p:sp>
          <p:nvSpPr>
            <p:cNvPr id="8" name="TextBox 7">
              <a:hlinkClick r:id="" action="ppaction://hlinkshowjump?jump=firstslide"/>
              <a:extLst>
                <a:ext uri="{FF2B5EF4-FFF2-40B4-BE49-F238E27FC236}">
                  <a16:creationId xmlns:a16="http://schemas.microsoft.com/office/drawing/2014/main" id="{5F46324C-91E0-4683-952A-6113DB222B06}"/>
                </a:ext>
              </a:extLst>
            </p:cNvPr>
            <p:cNvSpPr txBox="1"/>
            <p:nvPr/>
          </p:nvSpPr>
          <p:spPr>
            <a:xfrm>
              <a:off x="517162" y="85643"/>
              <a:ext cx="8715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</a:rPr>
                <a:t>Home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E5831A11-ADAF-4701-9844-105D63DF8A5D}"/>
              </a:ext>
            </a:extLst>
          </p:cNvPr>
          <p:cNvGrpSpPr/>
          <p:nvPr/>
        </p:nvGrpSpPr>
        <p:grpSpPr>
          <a:xfrm>
            <a:off x="1677579" y="0"/>
            <a:ext cx="1080361" cy="457200"/>
            <a:chOff x="1677579" y="0"/>
            <a:chExt cx="1080361" cy="457200"/>
          </a:xfrm>
        </p:grpSpPr>
        <p:pic>
          <p:nvPicPr>
            <p:cNvPr id="12" name="Graphic 11" descr="Back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A75771BC-7016-4134-A941-9EC4525C72E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677579" y="0"/>
              <a:ext cx="457200" cy="457200"/>
            </a:xfrm>
            <a:prstGeom prst="rect">
              <a:avLst/>
            </a:prstGeom>
          </p:spPr>
        </p:pic>
        <p:sp>
          <p:nvSpPr>
            <p:cNvPr id="14" name="TextBox 13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0927A0BB-7BA4-4C08-8D15-961D0BFA6C35}"/>
                </a:ext>
              </a:extLst>
            </p:cNvPr>
            <p:cNvSpPr txBox="1"/>
            <p:nvPr/>
          </p:nvSpPr>
          <p:spPr>
            <a:xfrm>
              <a:off x="2089285" y="85643"/>
              <a:ext cx="6686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</a:rPr>
                <a:t>Back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244B11D-CD5D-4107-BB46-7626263A368E}"/>
              </a:ext>
            </a:extLst>
          </p:cNvPr>
          <p:cNvGrpSpPr/>
          <p:nvPr/>
        </p:nvGrpSpPr>
        <p:grpSpPr>
          <a:xfrm>
            <a:off x="3276600" y="0"/>
            <a:ext cx="1143000" cy="457200"/>
            <a:chOff x="3276600" y="0"/>
            <a:chExt cx="1143000" cy="457200"/>
          </a:xfrm>
        </p:grpSpPr>
        <p:pic>
          <p:nvPicPr>
            <p:cNvPr id="16" name="Graphic 15" descr="Back RTL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D74F3EE4-2F95-464C-ADA7-50E6AEBCA29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276600" y="0"/>
              <a:ext cx="457200" cy="457200"/>
            </a:xfrm>
            <a:prstGeom prst="rect">
              <a:avLst/>
            </a:prstGeom>
          </p:spPr>
        </p:pic>
        <p:sp>
          <p:nvSpPr>
            <p:cNvPr id="17" name="TextBox 1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B948A2C-8700-4087-A36D-EFFA0D49239D}"/>
                </a:ext>
              </a:extLst>
            </p:cNvPr>
            <p:cNvSpPr txBox="1"/>
            <p:nvPr/>
          </p:nvSpPr>
          <p:spPr>
            <a:xfrm>
              <a:off x="3733800" y="87868"/>
              <a:ext cx="685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</a:rPr>
                <a:t>Next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82212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_L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CE973A6-10E7-4E33-AA8B-7240F9197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482230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_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685800"/>
            <a:ext cx="10805160" cy="707886"/>
          </a:xfrm>
        </p:spPr>
        <p:txBody>
          <a:bodyPr lIns="9144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CE973A6-10E7-4E33-AA8B-7240F9197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103084D-090A-4991-A789-EEA7A8635A42}"/>
              </a:ext>
            </a:extLst>
          </p:cNvPr>
          <p:cNvGrpSpPr/>
          <p:nvPr/>
        </p:nvGrpSpPr>
        <p:grpSpPr>
          <a:xfrm>
            <a:off x="103051" y="0"/>
            <a:ext cx="1285694" cy="457200"/>
            <a:chOff x="103051" y="0"/>
            <a:chExt cx="1285694" cy="457200"/>
          </a:xfrm>
        </p:grpSpPr>
        <p:pic>
          <p:nvPicPr>
            <p:cNvPr id="27" name="Graphic 26" descr="Home">
              <a:hlinkClick r:id="" action="ppaction://hlinkshowjump?jump=firstslide"/>
              <a:extLst>
                <a:ext uri="{FF2B5EF4-FFF2-40B4-BE49-F238E27FC236}">
                  <a16:creationId xmlns:a16="http://schemas.microsoft.com/office/drawing/2014/main" id="{6BEC4958-B3B8-472B-9DEA-8FCCAC31747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3051" y="0"/>
              <a:ext cx="457200" cy="457200"/>
            </a:xfrm>
            <a:prstGeom prst="rect">
              <a:avLst/>
            </a:prstGeom>
          </p:spPr>
        </p:pic>
        <p:sp>
          <p:nvSpPr>
            <p:cNvPr id="28" name="TextBox 27">
              <a:hlinkClick r:id="" action="ppaction://hlinkshowjump?jump=firstslide"/>
              <a:extLst>
                <a:ext uri="{FF2B5EF4-FFF2-40B4-BE49-F238E27FC236}">
                  <a16:creationId xmlns:a16="http://schemas.microsoft.com/office/drawing/2014/main" id="{44C837C3-F3B9-404F-A5B8-B18E75C89F16}"/>
                </a:ext>
              </a:extLst>
            </p:cNvPr>
            <p:cNvSpPr txBox="1"/>
            <p:nvPr/>
          </p:nvSpPr>
          <p:spPr>
            <a:xfrm>
              <a:off x="517162" y="85643"/>
              <a:ext cx="8715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</a:rPr>
                <a:t>Home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AC064F7-6951-49CE-8950-AF6A9D7A248E}"/>
              </a:ext>
            </a:extLst>
          </p:cNvPr>
          <p:cNvGrpSpPr/>
          <p:nvPr/>
        </p:nvGrpSpPr>
        <p:grpSpPr>
          <a:xfrm>
            <a:off x="1677579" y="0"/>
            <a:ext cx="1080361" cy="457200"/>
            <a:chOff x="1677579" y="0"/>
            <a:chExt cx="1080361" cy="457200"/>
          </a:xfrm>
        </p:grpSpPr>
        <p:pic>
          <p:nvPicPr>
            <p:cNvPr id="30" name="Graphic 29" descr="Back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9BF2DE24-1FA2-4F31-844B-5F8379F8C66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677579" y="0"/>
              <a:ext cx="457200" cy="457200"/>
            </a:xfrm>
            <a:prstGeom prst="rect">
              <a:avLst/>
            </a:prstGeom>
          </p:spPr>
        </p:pic>
        <p:sp>
          <p:nvSpPr>
            <p:cNvPr id="31" name="TextBox 30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B2855377-7C0B-4C7E-9C10-5D067F290DFF}"/>
                </a:ext>
              </a:extLst>
            </p:cNvPr>
            <p:cNvSpPr txBox="1"/>
            <p:nvPr/>
          </p:nvSpPr>
          <p:spPr>
            <a:xfrm>
              <a:off x="2089285" y="85643"/>
              <a:ext cx="6686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</a:rPr>
                <a:t>Back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90B03598-C3BA-4E4C-AE1E-62F0735B5C21}"/>
              </a:ext>
            </a:extLst>
          </p:cNvPr>
          <p:cNvGrpSpPr/>
          <p:nvPr/>
        </p:nvGrpSpPr>
        <p:grpSpPr>
          <a:xfrm>
            <a:off x="3276600" y="0"/>
            <a:ext cx="1143000" cy="457200"/>
            <a:chOff x="3276600" y="0"/>
            <a:chExt cx="1143000" cy="457200"/>
          </a:xfrm>
        </p:grpSpPr>
        <p:pic>
          <p:nvPicPr>
            <p:cNvPr id="33" name="Graphic 32" descr="Back RTL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64F37AB-EB04-407C-9143-0039B6F4A8F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276600" y="0"/>
              <a:ext cx="457200" cy="457200"/>
            </a:xfrm>
            <a:prstGeom prst="rect">
              <a:avLst/>
            </a:prstGeom>
          </p:spPr>
        </p:pic>
        <p:sp>
          <p:nvSpPr>
            <p:cNvPr id="34" name="TextBox 33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E5209B78-6DFC-430E-826D-5497F075B9E0}"/>
                </a:ext>
              </a:extLst>
            </p:cNvPr>
            <p:cNvSpPr txBox="1"/>
            <p:nvPr/>
          </p:nvSpPr>
          <p:spPr>
            <a:xfrm>
              <a:off x="3733800" y="87868"/>
              <a:ext cx="685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</a:rPr>
                <a:t>Next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28583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ubtitle Cont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8641" y="2667000"/>
            <a:ext cx="5775960" cy="3660648"/>
          </a:xfrm>
        </p:spPr>
        <p:txBody>
          <a:bodyPr lIns="91440" rIns="9144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1F422E5-0916-42D9-AC79-50E4FC133F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1676400"/>
            <a:ext cx="10837333" cy="424732"/>
          </a:xfrm>
          <a:noFill/>
        </p:spPr>
        <p:txBody>
          <a:bodyPr wrap="square" lIns="91440" rIns="91440">
            <a:spAutoFit/>
          </a:bodyPr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/>
              <a:t>Add additional text 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7C4BA0D-DEC0-450E-8F4D-B0E6D2D7D0C3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629399" y="2667000"/>
            <a:ext cx="5013959" cy="3660775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</p:spTree>
    <p:extLst>
      <p:ext uri="{BB962C8B-B14F-4D97-AF65-F5344CB8AC3E}">
        <p14:creationId xmlns:p14="http://schemas.microsoft.com/office/powerpoint/2010/main" val="792771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ubtitle Content and Image_Top shap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8641" y="2667000"/>
            <a:ext cx="5775960" cy="3660648"/>
          </a:xfrm>
        </p:spPr>
        <p:txBody>
          <a:bodyPr lIns="91440" rIns="9144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1676400"/>
            <a:ext cx="10837333" cy="424732"/>
          </a:xfrm>
          <a:noFill/>
        </p:spPr>
        <p:txBody>
          <a:bodyPr wrap="square" lIns="91440" rIns="91440">
            <a:spAutoFit/>
          </a:bodyPr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/>
              <a:t>Add additional text 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7C4BA0D-DEC0-450E-8F4D-B0E6D2D7D0C3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629399" y="2667000"/>
            <a:ext cx="5013959" cy="3660775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</p:spTree>
    <p:extLst>
      <p:ext uri="{BB962C8B-B14F-4D97-AF65-F5344CB8AC3E}">
        <p14:creationId xmlns:p14="http://schemas.microsoft.com/office/powerpoint/2010/main" val="4986658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23C032-E6EA-4842-86E1-DF4DCACCAA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DAF6B2-9FD0-44C2-9552-B25CDC6262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9030A6-35B2-4EEC-8C16-98D40AAEA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76B909-0C64-4D5A-9736-0385C6EC6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3"/>
            <a:ext cx="2743201" cy="365125"/>
          </a:xfrm>
          <a:prstGeom prst="rect">
            <a:avLst/>
          </a:prstGeom>
        </p:spPr>
        <p:txBody>
          <a:bodyPr/>
          <a:lstStyle/>
          <a:p>
            <a:fld id="{67F3DA62-D460-42EA-B8AC-75BF070DAD5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ED22444-FEF4-4D1D-B43C-18471E903C43}"/>
              </a:ext>
            </a:extLst>
          </p:cNvPr>
          <p:cNvSpPr/>
          <p:nvPr/>
        </p:nvSpPr>
        <p:spPr>
          <a:xfrm>
            <a:off x="-6095" y="463297"/>
            <a:ext cx="666495" cy="6156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240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0EF3D4D-A949-4148-A948-B0E88BC6EB03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838200" y="1348654"/>
            <a:ext cx="10515601" cy="2386215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700"/>
            </a:lvl1pPr>
            <a:lvl2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400"/>
            </a:lvl2pPr>
            <a:lvl3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100"/>
            </a:lvl3pPr>
            <a:lvl4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1900"/>
            </a:lvl4pPr>
            <a:lvl5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19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A752BAD-CBCC-40D6-89E8-A857C00CA902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38200" y="3799843"/>
            <a:ext cx="10515601" cy="2386215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700"/>
            </a:lvl1pPr>
            <a:lvl2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400"/>
            </a:lvl2pPr>
            <a:lvl3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100"/>
            </a:lvl3pPr>
            <a:lvl4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1900"/>
            </a:lvl4pPr>
            <a:lvl5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19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C798757-5901-4A79-9A28-0EBC494254C3}"/>
              </a:ext>
            </a:extLst>
          </p:cNvPr>
          <p:cNvGrpSpPr/>
          <p:nvPr/>
        </p:nvGrpSpPr>
        <p:grpSpPr>
          <a:xfrm>
            <a:off x="9674302" y="577559"/>
            <a:ext cx="1679498" cy="374943"/>
            <a:chOff x="2725420" y="2636520"/>
            <a:chExt cx="6657340" cy="1486225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E19A3C39-BFEC-4488-A33D-865C92522D52}"/>
                </a:ext>
              </a:extLst>
            </p:cNvPr>
            <p:cNvSpPr/>
            <p:nvPr/>
          </p:nvSpPr>
          <p:spPr>
            <a:xfrm>
              <a:off x="8980151" y="3644057"/>
              <a:ext cx="398780" cy="459740"/>
            </a:xfrm>
            <a:custGeom>
              <a:avLst/>
              <a:gdLst>
                <a:gd name="connsiteX0" fmla="*/ 398780 w 398780"/>
                <a:gd name="connsiteY0" fmla="*/ 454660 h 459740"/>
                <a:gd name="connsiteX1" fmla="*/ 215900 w 398780"/>
                <a:gd name="connsiteY1" fmla="*/ 459740 h 459740"/>
                <a:gd name="connsiteX2" fmla="*/ 0 w 398780"/>
                <a:gd name="connsiteY2" fmla="*/ 127000 h 459740"/>
                <a:gd name="connsiteX3" fmla="*/ 101600 w 398780"/>
                <a:gd name="connsiteY3" fmla="*/ 0 h 459740"/>
                <a:gd name="connsiteX4" fmla="*/ 398780 w 398780"/>
                <a:gd name="connsiteY4" fmla="*/ 454660 h 459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8780" h="459740">
                  <a:moveTo>
                    <a:pt x="398780" y="454660"/>
                  </a:moveTo>
                  <a:lnTo>
                    <a:pt x="215900" y="459740"/>
                  </a:lnTo>
                  <a:lnTo>
                    <a:pt x="0" y="127000"/>
                  </a:lnTo>
                  <a:lnTo>
                    <a:pt x="101600" y="0"/>
                  </a:lnTo>
                  <a:lnTo>
                    <a:pt x="398780" y="454660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991D856F-9915-4034-8FBA-9B14DC102109}"/>
                </a:ext>
              </a:extLst>
            </p:cNvPr>
            <p:cNvGrpSpPr/>
            <p:nvPr/>
          </p:nvGrpSpPr>
          <p:grpSpPr>
            <a:xfrm>
              <a:off x="2725420" y="2636520"/>
              <a:ext cx="842645" cy="1471296"/>
              <a:chOff x="2725420" y="2636520"/>
              <a:chExt cx="842645" cy="1471296"/>
            </a:xfrm>
            <a:solidFill>
              <a:srgbClr val="ED1C24"/>
            </a:solidFill>
          </p:grpSpPr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D4E2E225-5A93-49A9-85C1-E91F38A722EE}"/>
                  </a:ext>
                </a:extLst>
              </p:cNvPr>
              <p:cNvSpPr/>
              <p:nvPr/>
            </p:nvSpPr>
            <p:spPr>
              <a:xfrm>
                <a:off x="3201120" y="2636520"/>
                <a:ext cx="366945" cy="982980"/>
              </a:xfrm>
              <a:custGeom>
                <a:avLst/>
                <a:gdLst>
                  <a:gd name="connsiteX0" fmla="*/ 361950 w 363855"/>
                  <a:gd name="connsiteY0" fmla="*/ 982980 h 982980"/>
                  <a:gd name="connsiteX1" fmla="*/ 363855 w 363855"/>
                  <a:gd name="connsiteY1" fmla="*/ 388620 h 982980"/>
                  <a:gd name="connsiteX2" fmla="*/ 0 w 363855"/>
                  <a:gd name="connsiteY2" fmla="*/ 0 h 982980"/>
                  <a:gd name="connsiteX3" fmla="*/ 361950 w 363855"/>
                  <a:gd name="connsiteY3" fmla="*/ 982980 h 982980"/>
                  <a:gd name="connsiteX0" fmla="*/ 362706 w 364611"/>
                  <a:gd name="connsiteY0" fmla="*/ 982980 h 982980"/>
                  <a:gd name="connsiteX1" fmla="*/ 364611 w 364611"/>
                  <a:gd name="connsiteY1" fmla="*/ 388620 h 982980"/>
                  <a:gd name="connsiteX2" fmla="*/ 756 w 364611"/>
                  <a:gd name="connsiteY2" fmla="*/ 0 h 982980"/>
                  <a:gd name="connsiteX3" fmla="*/ 362706 w 364611"/>
                  <a:gd name="connsiteY3" fmla="*/ 982980 h 982980"/>
                  <a:gd name="connsiteX0" fmla="*/ 366978 w 368883"/>
                  <a:gd name="connsiteY0" fmla="*/ 982980 h 982980"/>
                  <a:gd name="connsiteX1" fmla="*/ 368883 w 368883"/>
                  <a:gd name="connsiteY1" fmla="*/ 388620 h 982980"/>
                  <a:gd name="connsiteX2" fmla="*/ 5028 w 368883"/>
                  <a:gd name="connsiteY2" fmla="*/ 0 h 982980"/>
                  <a:gd name="connsiteX3" fmla="*/ 366978 w 368883"/>
                  <a:gd name="connsiteY3" fmla="*/ 982980 h 982980"/>
                  <a:gd name="connsiteX0" fmla="*/ 365040 w 366945"/>
                  <a:gd name="connsiteY0" fmla="*/ 982980 h 982980"/>
                  <a:gd name="connsiteX1" fmla="*/ 366945 w 366945"/>
                  <a:gd name="connsiteY1" fmla="*/ 388620 h 982980"/>
                  <a:gd name="connsiteX2" fmla="*/ 3090 w 366945"/>
                  <a:gd name="connsiteY2" fmla="*/ 0 h 982980"/>
                  <a:gd name="connsiteX3" fmla="*/ 365040 w 366945"/>
                  <a:gd name="connsiteY3" fmla="*/ 982980 h 982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945" h="982980">
                    <a:moveTo>
                      <a:pt x="365040" y="982980"/>
                    </a:moveTo>
                    <a:lnTo>
                      <a:pt x="366945" y="388620"/>
                    </a:lnTo>
                    <a:lnTo>
                      <a:pt x="3090" y="0"/>
                    </a:lnTo>
                    <a:cubicBezTo>
                      <a:pt x="-7705" y="674370"/>
                      <a:pt x="-10880" y="581025"/>
                      <a:pt x="365040" y="9829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3C88300D-C85B-49D2-AE83-7F3AB60F1D9D}"/>
                  </a:ext>
                </a:extLst>
              </p:cNvPr>
              <p:cNvSpPr/>
              <p:nvPr/>
            </p:nvSpPr>
            <p:spPr>
              <a:xfrm>
                <a:off x="2725420" y="3281681"/>
                <a:ext cx="840105" cy="826135"/>
              </a:xfrm>
              <a:custGeom>
                <a:avLst/>
                <a:gdLst>
                  <a:gd name="connsiteX0" fmla="*/ 838200 w 838200"/>
                  <a:gd name="connsiteY0" fmla="*/ 414020 h 820420"/>
                  <a:gd name="connsiteX1" fmla="*/ 835660 w 838200"/>
                  <a:gd name="connsiteY1" fmla="*/ 820420 h 820420"/>
                  <a:gd name="connsiteX2" fmla="*/ 617220 w 838200"/>
                  <a:gd name="connsiteY2" fmla="*/ 678180 h 820420"/>
                  <a:gd name="connsiteX3" fmla="*/ 0 w 838200"/>
                  <a:gd name="connsiteY3" fmla="*/ 0 h 820420"/>
                  <a:gd name="connsiteX4" fmla="*/ 317500 w 838200"/>
                  <a:gd name="connsiteY4" fmla="*/ 2540 h 820420"/>
                  <a:gd name="connsiteX5" fmla="*/ 838200 w 838200"/>
                  <a:gd name="connsiteY5" fmla="*/ 414020 h 820420"/>
                  <a:gd name="connsiteX0" fmla="*/ 840105 w 840105"/>
                  <a:gd name="connsiteY0" fmla="*/ 417830 h 820420"/>
                  <a:gd name="connsiteX1" fmla="*/ 835660 w 840105"/>
                  <a:gd name="connsiteY1" fmla="*/ 820420 h 820420"/>
                  <a:gd name="connsiteX2" fmla="*/ 617220 w 840105"/>
                  <a:gd name="connsiteY2" fmla="*/ 678180 h 820420"/>
                  <a:gd name="connsiteX3" fmla="*/ 0 w 840105"/>
                  <a:gd name="connsiteY3" fmla="*/ 0 h 820420"/>
                  <a:gd name="connsiteX4" fmla="*/ 317500 w 840105"/>
                  <a:gd name="connsiteY4" fmla="*/ 2540 h 820420"/>
                  <a:gd name="connsiteX5" fmla="*/ 840105 w 840105"/>
                  <a:gd name="connsiteY5" fmla="*/ 417830 h 820420"/>
                  <a:gd name="connsiteX0" fmla="*/ 840105 w 840105"/>
                  <a:gd name="connsiteY0" fmla="*/ 417830 h 820420"/>
                  <a:gd name="connsiteX1" fmla="*/ 835660 w 840105"/>
                  <a:gd name="connsiteY1" fmla="*/ 820420 h 820420"/>
                  <a:gd name="connsiteX2" fmla="*/ 617220 w 840105"/>
                  <a:gd name="connsiteY2" fmla="*/ 678180 h 820420"/>
                  <a:gd name="connsiteX3" fmla="*/ 0 w 840105"/>
                  <a:gd name="connsiteY3" fmla="*/ 0 h 820420"/>
                  <a:gd name="connsiteX4" fmla="*/ 317500 w 840105"/>
                  <a:gd name="connsiteY4" fmla="*/ 2540 h 820420"/>
                  <a:gd name="connsiteX5" fmla="*/ 840105 w 840105"/>
                  <a:gd name="connsiteY5" fmla="*/ 417830 h 820420"/>
                  <a:gd name="connsiteX0" fmla="*/ 840105 w 840105"/>
                  <a:gd name="connsiteY0" fmla="*/ 417830 h 822325"/>
                  <a:gd name="connsiteX1" fmla="*/ 835660 w 840105"/>
                  <a:gd name="connsiteY1" fmla="*/ 822325 h 822325"/>
                  <a:gd name="connsiteX2" fmla="*/ 617220 w 840105"/>
                  <a:gd name="connsiteY2" fmla="*/ 678180 h 822325"/>
                  <a:gd name="connsiteX3" fmla="*/ 0 w 840105"/>
                  <a:gd name="connsiteY3" fmla="*/ 0 h 822325"/>
                  <a:gd name="connsiteX4" fmla="*/ 317500 w 840105"/>
                  <a:gd name="connsiteY4" fmla="*/ 2540 h 822325"/>
                  <a:gd name="connsiteX5" fmla="*/ 840105 w 840105"/>
                  <a:gd name="connsiteY5" fmla="*/ 417830 h 822325"/>
                  <a:gd name="connsiteX0" fmla="*/ 840105 w 840105"/>
                  <a:gd name="connsiteY0" fmla="*/ 417830 h 824230"/>
                  <a:gd name="connsiteX1" fmla="*/ 837565 w 840105"/>
                  <a:gd name="connsiteY1" fmla="*/ 824230 h 824230"/>
                  <a:gd name="connsiteX2" fmla="*/ 617220 w 840105"/>
                  <a:gd name="connsiteY2" fmla="*/ 678180 h 824230"/>
                  <a:gd name="connsiteX3" fmla="*/ 0 w 840105"/>
                  <a:gd name="connsiteY3" fmla="*/ 0 h 824230"/>
                  <a:gd name="connsiteX4" fmla="*/ 317500 w 840105"/>
                  <a:gd name="connsiteY4" fmla="*/ 2540 h 824230"/>
                  <a:gd name="connsiteX5" fmla="*/ 840105 w 840105"/>
                  <a:gd name="connsiteY5" fmla="*/ 417830 h 824230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0105" h="826135">
                    <a:moveTo>
                      <a:pt x="840105" y="417830"/>
                    </a:moveTo>
                    <a:cubicBezTo>
                      <a:pt x="839258" y="553297"/>
                      <a:pt x="840317" y="690668"/>
                      <a:pt x="839470" y="826135"/>
                    </a:cubicBezTo>
                    <a:cubicBezTo>
                      <a:pt x="757767" y="801582"/>
                      <a:pt x="695113" y="765598"/>
                      <a:pt x="617220" y="678180"/>
                    </a:cubicBezTo>
                    <a:lnTo>
                      <a:pt x="0" y="0"/>
                    </a:lnTo>
                    <a:lnTo>
                      <a:pt x="317500" y="2540"/>
                    </a:lnTo>
                    <a:cubicBezTo>
                      <a:pt x="430742" y="1905"/>
                      <a:pt x="610658" y="142240"/>
                      <a:pt x="840105" y="4178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A54F1C1-F172-4488-81A9-308EA33D9D39}"/>
                </a:ext>
              </a:extLst>
            </p:cNvPr>
            <p:cNvGrpSpPr/>
            <p:nvPr/>
          </p:nvGrpSpPr>
          <p:grpSpPr>
            <a:xfrm flipH="1">
              <a:off x="3623712" y="2636520"/>
              <a:ext cx="842645" cy="1471296"/>
              <a:chOff x="2725420" y="2636520"/>
              <a:chExt cx="842645" cy="1471296"/>
            </a:xfrm>
            <a:solidFill>
              <a:srgbClr val="ED1C24"/>
            </a:solidFill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5DD75B22-0CAB-452D-83EE-71704AB9A3F8}"/>
                  </a:ext>
                </a:extLst>
              </p:cNvPr>
              <p:cNvSpPr/>
              <p:nvPr/>
            </p:nvSpPr>
            <p:spPr>
              <a:xfrm>
                <a:off x="3201120" y="2636520"/>
                <a:ext cx="366945" cy="982980"/>
              </a:xfrm>
              <a:custGeom>
                <a:avLst/>
                <a:gdLst>
                  <a:gd name="connsiteX0" fmla="*/ 361950 w 363855"/>
                  <a:gd name="connsiteY0" fmla="*/ 982980 h 982980"/>
                  <a:gd name="connsiteX1" fmla="*/ 363855 w 363855"/>
                  <a:gd name="connsiteY1" fmla="*/ 388620 h 982980"/>
                  <a:gd name="connsiteX2" fmla="*/ 0 w 363855"/>
                  <a:gd name="connsiteY2" fmla="*/ 0 h 982980"/>
                  <a:gd name="connsiteX3" fmla="*/ 361950 w 363855"/>
                  <a:gd name="connsiteY3" fmla="*/ 982980 h 982980"/>
                  <a:gd name="connsiteX0" fmla="*/ 362706 w 364611"/>
                  <a:gd name="connsiteY0" fmla="*/ 982980 h 982980"/>
                  <a:gd name="connsiteX1" fmla="*/ 364611 w 364611"/>
                  <a:gd name="connsiteY1" fmla="*/ 388620 h 982980"/>
                  <a:gd name="connsiteX2" fmla="*/ 756 w 364611"/>
                  <a:gd name="connsiteY2" fmla="*/ 0 h 982980"/>
                  <a:gd name="connsiteX3" fmla="*/ 362706 w 364611"/>
                  <a:gd name="connsiteY3" fmla="*/ 982980 h 982980"/>
                  <a:gd name="connsiteX0" fmla="*/ 366978 w 368883"/>
                  <a:gd name="connsiteY0" fmla="*/ 982980 h 982980"/>
                  <a:gd name="connsiteX1" fmla="*/ 368883 w 368883"/>
                  <a:gd name="connsiteY1" fmla="*/ 388620 h 982980"/>
                  <a:gd name="connsiteX2" fmla="*/ 5028 w 368883"/>
                  <a:gd name="connsiteY2" fmla="*/ 0 h 982980"/>
                  <a:gd name="connsiteX3" fmla="*/ 366978 w 368883"/>
                  <a:gd name="connsiteY3" fmla="*/ 982980 h 982980"/>
                  <a:gd name="connsiteX0" fmla="*/ 365040 w 366945"/>
                  <a:gd name="connsiteY0" fmla="*/ 982980 h 982980"/>
                  <a:gd name="connsiteX1" fmla="*/ 366945 w 366945"/>
                  <a:gd name="connsiteY1" fmla="*/ 388620 h 982980"/>
                  <a:gd name="connsiteX2" fmla="*/ 3090 w 366945"/>
                  <a:gd name="connsiteY2" fmla="*/ 0 h 982980"/>
                  <a:gd name="connsiteX3" fmla="*/ 365040 w 366945"/>
                  <a:gd name="connsiteY3" fmla="*/ 982980 h 982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945" h="982980">
                    <a:moveTo>
                      <a:pt x="365040" y="982980"/>
                    </a:moveTo>
                    <a:lnTo>
                      <a:pt x="366945" y="388620"/>
                    </a:lnTo>
                    <a:lnTo>
                      <a:pt x="3090" y="0"/>
                    </a:lnTo>
                    <a:cubicBezTo>
                      <a:pt x="-7705" y="674370"/>
                      <a:pt x="-10880" y="581025"/>
                      <a:pt x="365040" y="9829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4EA51C7A-2843-4A04-8C27-1125CDF61C4D}"/>
                  </a:ext>
                </a:extLst>
              </p:cNvPr>
              <p:cNvSpPr/>
              <p:nvPr/>
            </p:nvSpPr>
            <p:spPr>
              <a:xfrm>
                <a:off x="2725420" y="3281681"/>
                <a:ext cx="840105" cy="826135"/>
              </a:xfrm>
              <a:custGeom>
                <a:avLst/>
                <a:gdLst>
                  <a:gd name="connsiteX0" fmla="*/ 838200 w 838200"/>
                  <a:gd name="connsiteY0" fmla="*/ 414020 h 820420"/>
                  <a:gd name="connsiteX1" fmla="*/ 835660 w 838200"/>
                  <a:gd name="connsiteY1" fmla="*/ 820420 h 820420"/>
                  <a:gd name="connsiteX2" fmla="*/ 617220 w 838200"/>
                  <a:gd name="connsiteY2" fmla="*/ 678180 h 820420"/>
                  <a:gd name="connsiteX3" fmla="*/ 0 w 838200"/>
                  <a:gd name="connsiteY3" fmla="*/ 0 h 820420"/>
                  <a:gd name="connsiteX4" fmla="*/ 317500 w 838200"/>
                  <a:gd name="connsiteY4" fmla="*/ 2540 h 820420"/>
                  <a:gd name="connsiteX5" fmla="*/ 838200 w 838200"/>
                  <a:gd name="connsiteY5" fmla="*/ 414020 h 820420"/>
                  <a:gd name="connsiteX0" fmla="*/ 840105 w 840105"/>
                  <a:gd name="connsiteY0" fmla="*/ 417830 h 820420"/>
                  <a:gd name="connsiteX1" fmla="*/ 835660 w 840105"/>
                  <a:gd name="connsiteY1" fmla="*/ 820420 h 820420"/>
                  <a:gd name="connsiteX2" fmla="*/ 617220 w 840105"/>
                  <a:gd name="connsiteY2" fmla="*/ 678180 h 820420"/>
                  <a:gd name="connsiteX3" fmla="*/ 0 w 840105"/>
                  <a:gd name="connsiteY3" fmla="*/ 0 h 820420"/>
                  <a:gd name="connsiteX4" fmla="*/ 317500 w 840105"/>
                  <a:gd name="connsiteY4" fmla="*/ 2540 h 820420"/>
                  <a:gd name="connsiteX5" fmla="*/ 840105 w 840105"/>
                  <a:gd name="connsiteY5" fmla="*/ 417830 h 820420"/>
                  <a:gd name="connsiteX0" fmla="*/ 840105 w 840105"/>
                  <a:gd name="connsiteY0" fmla="*/ 417830 h 820420"/>
                  <a:gd name="connsiteX1" fmla="*/ 835660 w 840105"/>
                  <a:gd name="connsiteY1" fmla="*/ 820420 h 820420"/>
                  <a:gd name="connsiteX2" fmla="*/ 617220 w 840105"/>
                  <a:gd name="connsiteY2" fmla="*/ 678180 h 820420"/>
                  <a:gd name="connsiteX3" fmla="*/ 0 w 840105"/>
                  <a:gd name="connsiteY3" fmla="*/ 0 h 820420"/>
                  <a:gd name="connsiteX4" fmla="*/ 317500 w 840105"/>
                  <a:gd name="connsiteY4" fmla="*/ 2540 h 820420"/>
                  <a:gd name="connsiteX5" fmla="*/ 840105 w 840105"/>
                  <a:gd name="connsiteY5" fmla="*/ 417830 h 820420"/>
                  <a:gd name="connsiteX0" fmla="*/ 840105 w 840105"/>
                  <a:gd name="connsiteY0" fmla="*/ 417830 h 822325"/>
                  <a:gd name="connsiteX1" fmla="*/ 835660 w 840105"/>
                  <a:gd name="connsiteY1" fmla="*/ 822325 h 822325"/>
                  <a:gd name="connsiteX2" fmla="*/ 617220 w 840105"/>
                  <a:gd name="connsiteY2" fmla="*/ 678180 h 822325"/>
                  <a:gd name="connsiteX3" fmla="*/ 0 w 840105"/>
                  <a:gd name="connsiteY3" fmla="*/ 0 h 822325"/>
                  <a:gd name="connsiteX4" fmla="*/ 317500 w 840105"/>
                  <a:gd name="connsiteY4" fmla="*/ 2540 h 822325"/>
                  <a:gd name="connsiteX5" fmla="*/ 840105 w 840105"/>
                  <a:gd name="connsiteY5" fmla="*/ 417830 h 822325"/>
                  <a:gd name="connsiteX0" fmla="*/ 840105 w 840105"/>
                  <a:gd name="connsiteY0" fmla="*/ 417830 h 824230"/>
                  <a:gd name="connsiteX1" fmla="*/ 837565 w 840105"/>
                  <a:gd name="connsiteY1" fmla="*/ 824230 h 824230"/>
                  <a:gd name="connsiteX2" fmla="*/ 617220 w 840105"/>
                  <a:gd name="connsiteY2" fmla="*/ 678180 h 824230"/>
                  <a:gd name="connsiteX3" fmla="*/ 0 w 840105"/>
                  <a:gd name="connsiteY3" fmla="*/ 0 h 824230"/>
                  <a:gd name="connsiteX4" fmla="*/ 317500 w 840105"/>
                  <a:gd name="connsiteY4" fmla="*/ 2540 h 824230"/>
                  <a:gd name="connsiteX5" fmla="*/ 840105 w 840105"/>
                  <a:gd name="connsiteY5" fmla="*/ 417830 h 824230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0105" h="826135">
                    <a:moveTo>
                      <a:pt x="840105" y="417830"/>
                    </a:moveTo>
                    <a:cubicBezTo>
                      <a:pt x="839258" y="553297"/>
                      <a:pt x="840317" y="690668"/>
                      <a:pt x="839470" y="826135"/>
                    </a:cubicBezTo>
                    <a:cubicBezTo>
                      <a:pt x="757767" y="801582"/>
                      <a:pt x="695113" y="765598"/>
                      <a:pt x="617220" y="678180"/>
                    </a:cubicBezTo>
                    <a:lnTo>
                      <a:pt x="0" y="0"/>
                    </a:lnTo>
                    <a:lnTo>
                      <a:pt x="317500" y="2540"/>
                    </a:lnTo>
                    <a:cubicBezTo>
                      <a:pt x="430742" y="1905"/>
                      <a:pt x="610658" y="142240"/>
                      <a:pt x="840105" y="4178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</p:grp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E956714-CBBB-45B3-B4C0-4839933B8D9F}"/>
                </a:ext>
              </a:extLst>
            </p:cNvPr>
            <p:cNvSpPr/>
            <p:nvPr/>
          </p:nvSpPr>
          <p:spPr>
            <a:xfrm>
              <a:off x="4726341" y="3104063"/>
              <a:ext cx="853119" cy="1002273"/>
            </a:xfrm>
            <a:custGeom>
              <a:avLst/>
              <a:gdLst/>
              <a:ahLst/>
              <a:cxnLst/>
              <a:rect l="l" t="t" r="r" b="b"/>
              <a:pathLst>
                <a:path w="933222" h="1002273">
                  <a:moveTo>
                    <a:pt x="0" y="0"/>
                  </a:moveTo>
                  <a:lnTo>
                    <a:pt x="219461" y="0"/>
                  </a:lnTo>
                  <a:lnTo>
                    <a:pt x="473106" y="741791"/>
                  </a:lnTo>
                  <a:lnTo>
                    <a:pt x="718546" y="0"/>
                  </a:lnTo>
                  <a:lnTo>
                    <a:pt x="933222" y="0"/>
                  </a:lnTo>
                  <a:lnTo>
                    <a:pt x="574290" y="1002273"/>
                  </a:lnTo>
                  <a:lnTo>
                    <a:pt x="358248" y="10022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3B8D5BCC-1FB6-4EBA-A9E2-191C36071C00}"/>
                </a:ext>
              </a:extLst>
            </p:cNvPr>
            <p:cNvSpPr/>
            <p:nvPr/>
          </p:nvSpPr>
          <p:spPr>
            <a:xfrm>
              <a:off x="5656002" y="3104063"/>
              <a:ext cx="701870" cy="1002273"/>
            </a:xfrm>
            <a:custGeom>
              <a:avLst/>
              <a:gdLst/>
              <a:ahLst/>
              <a:cxnLst/>
              <a:rect l="l" t="t" r="r" b="b"/>
              <a:pathLst>
                <a:path w="767772" h="1002273">
                  <a:moveTo>
                    <a:pt x="0" y="0"/>
                  </a:moveTo>
                  <a:lnTo>
                    <a:pt x="324748" y="0"/>
                  </a:lnTo>
                  <a:cubicBezTo>
                    <a:pt x="447810" y="0"/>
                    <a:pt x="528029" y="5013"/>
                    <a:pt x="565403" y="15040"/>
                  </a:cubicBezTo>
                  <a:cubicBezTo>
                    <a:pt x="622832" y="30081"/>
                    <a:pt x="670918" y="62784"/>
                    <a:pt x="709660" y="113148"/>
                  </a:cubicBezTo>
                  <a:cubicBezTo>
                    <a:pt x="748401" y="163513"/>
                    <a:pt x="767772" y="228576"/>
                    <a:pt x="767772" y="308339"/>
                  </a:cubicBezTo>
                  <a:cubicBezTo>
                    <a:pt x="767772" y="369870"/>
                    <a:pt x="756605" y="421602"/>
                    <a:pt x="734272" y="463534"/>
                  </a:cubicBezTo>
                  <a:cubicBezTo>
                    <a:pt x="711939" y="505466"/>
                    <a:pt x="683566" y="538397"/>
                    <a:pt x="649154" y="562326"/>
                  </a:cubicBezTo>
                  <a:cubicBezTo>
                    <a:pt x="614742" y="586254"/>
                    <a:pt x="579761" y="602093"/>
                    <a:pt x="544209" y="609841"/>
                  </a:cubicBezTo>
                  <a:cubicBezTo>
                    <a:pt x="495896" y="619413"/>
                    <a:pt x="425933" y="624199"/>
                    <a:pt x="334320" y="624199"/>
                  </a:cubicBezTo>
                  <a:lnTo>
                    <a:pt x="202369" y="624199"/>
                  </a:lnTo>
                  <a:lnTo>
                    <a:pt x="202369" y="1002273"/>
                  </a:lnTo>
                  <a:lnTo>
                    <a:pt x="0" y="1002273"/>
                  </a:lnTo>
                  <a:lnTo>
                    <a:pt x="0" y="0"/>
                  </a:lnTo>
                  <a:close/>
                  <a:moveTo>
                    <a:pt x="202369" y="169552"/>
                  </a:moveTo>
                  <a:lnTo>
                    <a:pt x="202369" y="453963"/>
                  </a:lnTo>
                  <a:lnTo>
                    <a:pt x="313126" y="453963"/>
                  </a:lnTo>
                  <a:cubicBezTo>
                    <a:pt x="392888" y="453963"/>
                    <a:pt x="446215" y="448721"/>
                    <a:pt x="473106" y="438238"/>
                  </a:cubicBezTo>
                  <a:cubicBezTo>
                    <a:pt x="499998" y="427755"/>
                    <a:pt x="521078" y="411347"/>
                    <a:pt x="536347" y="389013"/>
                  </a:cubicBezTo>
                  <a:cubicBezTo>
                    <a:pt x="551616" y="366679"/>
                    <a:pt x="559250" y="340700"/>
                    <a:pt x="559250" y="311074"/>
                  </a:cubicBezTo>
                  <a:cubicBezTo>
                    <a:pt x="559250" y="274611"/>
                    <a:pt x="548539" y="244529"/>
                    <a:pt x="527117" y="220828"/>
                  </a:cubicBezTo>
                  <a:cubicBezTo>
                    <a:pt x="505695" y="197127"/>
                    <a:pt x="478576" y="182314"/>
                    <a:pt x="445759" y="176389"/>
                  </a:cubicBezTo>
                  <a:cubicBezTo>
                    <a:pt x="421603" y="171831"/>
                    <a:pt x="373062" y="169552"/>
                    <a:pt x="300136" y="169552"/>
                  </a:cubicBezTo>
                  <a:lnTo>
                    <a:pt x="202369" y="169552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4BCF2128-ADF7-47A1-9FA9-C26099F8A6C9}"/>
                </a:ext>
              </a:extLst>
            </p:cNvPr>
            <p:cNvSpPr/>
            <p:nvPr/>
          </p:nvSpPr>
          <p:spPr>
            <a:xfrm>
              <a:off x="6492540" y="3104063"/>
              <a:ext cx="767495" cy="1002273"/>
            </a:xfrm>
            <a:custGeom>
              <a:avLst/>
              <a:gdLst/>
              <a:ahLst/>
              <a:cxnLst/>
              <a:rect l="l" t="t" r="r" b="b"/>
              <a:pathLst>
                <a:path w="839558" h="1002273">
                  <a:moveTo>
                    <a:pt x="0" y="0"/>
                  </a:moveTo>
                  <a:lnTo>
                    <a:pt x="400636" y="0"/>
                  </a:lnTo>
                  <a:cubicBezTo>
                    <a:pt x="479943" y="0"/>
                    <a:pt x="539081" y="3304"/>
                    <a:pt x="578051" y="9913"/>
                  </a:cubicBezTo>
                  <a:cubicBezTo>
                    <a:pt x="617021" y="16522"/>
                    <a:pt x="651888" y="30309"/>
                    <a:pt x="682654" y="51275"/>
                  </a:cubicBezTo>
                  <a:cubicBezTo>
                    <a:pt x="713419" y="72242"/>
                    <a:pt x="739057" y="100159"/>
                    <a:pt x="759568" y="135026"/>
                  </a:cubicBezTo>
                  <a:cubicBezTo>
                    <a:pt x="780078" y="169894"/>
                    <a:pt x="790333" y="208977"/>
                    <a:pt x="790333" y="252277"/>
                  </a:cubicBezTo>
                  <a:cubicBezTo>
                    <a:pt x="790333" y="299223"/>
                    <a:pt x="777685" y="342295"/>
                    <a:pt x="752389" y="381493"/>
                  </a:cubicBezTo>
                  <a:cubicBezTo>
                    <a:pt x="727093" y="420690"/>
                    <a:pt x="692795" y="450088"/>
                    <a:pt x="649495" y="469687"/>
                  </a:cubicBezTo>
                  <a:cubicBezTo>
                    <a:pt x="710571" y="487463"/>
                    <a:pt x="757517" y="517773"/>
                    <a:pt x="790333" y="560616"/>
                  </a:cubicBezTo>
                  <a:cubicBezTo>
                    <a:pt x="823150" y="603460"/>
                    <a:pt x="839558" y="653825"/>
                    <a:pt x="839558" y="711710"/>
                  </a:cubicBezTo>
                  <a:cubicBezTo>
                    <a:pt x="839558" y="757288"/>
                    <a:pt x="828961" y="801613"/>
                    <a:pt x="807767" y="844685"/>
                  </a:cubicBezTo>
                  <a:cubicBezTo>
                    <a:pt x="786573" y="887757"/>
                    <a:pt x="757631" y="922169"/>
                    <a:pt x="720940" y="947921"/>
                  </a:cubicBezTo>
                  <a:cubicBezTo>
                    <a:pt x="684249" y="973673"/>
                    <a:pt x="639012" y="989511"/>
                    <a:pt x="585229" y="995436"/>
                  </a:cubicBezTo>
                  <a:cubicBezTo>
                    <a:pt x="551501" y="999083"/>
                    <a:pt x="470143" y="1001362"/>
                    <a:pt x="341156" y="1002273"/>
                  </a:cubicBezTo>
                  <a:lnTo>
                    <a:pt x="0" y="1002273"/>
                  </a:lnTo>
                  <a:lnTo>
                    <a:pt x="0" y="0"/>
                  </a:lnTo>
                  <a:close/>
                  <a:moveTo>
                    <a:pt x="202369" y="166817"/>
                  </a:moveTo>
                  <a:lnTo>
                    <a:pt x="202369" y="398585"/>
                  </a:lnTo>
                  <a:lnTo>
                    <a:pt x="335003" y="398585"/>
                  </a:lnTo>
                  <a:cubicBezTo>
                    <a:pt x="413854" y="398585"/>
                    <a:pt x="462851" y="397445"/>
                    <a:pt x="481994" y="395166"/>
                  </a:cubicBezTo>
                  <a:cubicBezTo>
                    <a:pt x="516634" y="391064"/>
                    <a:pt x="543867" y="379100"/>
                    <a:pt x="563694" y="359273"/>
                  </a:cubicBezTo>
                  <a:cubicBezTo>
                    <a:pt x="583520" y="339446"/>
                    <a:pt x="593434" y="313353"/>
                    <a:pt x="593434" y="280992"/>
                  </a:cubicBezTo>
                  <a:cubicBezTo>
                    <a:pt x="593434" y="249998"/>
                    <a:pt x="584888" y="224816"/>
                    <a:pt x="567796" y="205445"/>
                  </a:cubicBezTo>
                  <a:cubicBezTo>
                    <a:pt x="550704" y="186074"/>
                    <a:pt x="525294" y="174338"/>
                    <a:pt x="491565" y="170236"/>
                  </a:cubicBezTo>
                  <a:cubicBezTo>
                    <a:pt x="471511" y="167957"/>
                    <a:pt x="413854" y="166817"/>
                    <a:pt x="318595" y="166817"/>
                  </a:cubicBezTo>
                  <a:lnTo>
                    <a:pt x="202369" y="166817"/>
                  </a:lnTo>
                  <a:close/>
                  <a:moveTo>
                    <a:pt x="202369" y="565402"/>
                  </a:moveTo>
                  <a:lnTo>
                    <a:pt x="202369" y="833404"/>
                  </a:lnTo>
                  <a:lnTo>
                    <a:pt x="389697" y="833404"/>
                  </a:lnTo>
                  <a:cubicBezTo>
                    <a:pt x="462623" y="833404"/>
                    <a:pt x="508885" y="831353"/>
                    <a:pt x="528484" y="827251"/>
                  </a:cubicBezTo>
                  <a:cubicBezTo>
                    <a:pt x="558566" y="821782"/>
                    <a:pt x="583064" y="808450"/>
                    <a:pt x="601980" y="787256"/>
                  </a:cubicBezTo>
                  <a:cubicBezTo>
                    <a:pt x="620895" y="766062"/>
                    <a:pt x="630352" y="737689"/>
                    <a:pt x="630352" y="702138"/>
                  </a:cubicBezTo>
                  <a:cubicBezTo>
                    <a:pt x="630352" y="672056"/>
                    <a:pt x="623060" y="646532"/>
                    <a:pt x="608475" y="625566"/>
                  </a:cubicBezTo>
                  <a:cubicBezTo>
                    <a:pt x="593889" y="604600"/>
                    <a:pt x="572809" y="589331"/>
                    <a:pt x="545234" y="579760"/>
                  </a:cubicBezTo>
                  <a:cubicBezTo>
                    <a:pt x="517659" y="570188"/>
                    <a:pt x="457837" y="565402"/>
                    <a:pt x="365769" y="565402"/>
                  </a:cubicBezTo>
                  <a:lnTo>
                    <a:pt x="202369" y="565402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435D234-C485-4D3D-9DF7-59278DCAB796}"/>
                </a:ext>
              </a:extLst>
            </p:cNvPr>
            <p:cNvSpPr/>
            <p:nvPr/>
          </p:nvSpPr>
          <p:spPr>
            <a:xfrm>
              <a:off x="7313411" y="3363861"/>
              <a:ext cx="623120" cy="758884"/>
            </a:xfrm>
            <a:custGeom>
              <a:avLst/>
              <a:gdLst/>
              <a:ahLst/>
              <a:cxnLst/>
              <a:rect l="l" t="t" r="r" b="b"/>
              <a:pathLst>
                <a:path w="681628" h="758884">
                  <a:moveTo>
                    <a:pt x="334319" y="0"/>
                  </a:moveTo>
                  <a:cubicBezTo>
                    <a:pt x="420007" y="0"/>
                    <a:pt x="483817" y="10141"/>
                    <a:pt x="525749" y="30423"/>
                  </a:cubicBezTo>
                  <a:cubicBezTo>
                    <a:pt x="567681" y="50706"/>
                    <a:pt x="597194" y="76458"/>
                    <a:pt x="614286" y="107679"/>
                  </a:cubicBezTo>
                  <a:cubicBezTo>
                    <a:pt x="631378" y="138900"/>
                    <a:pt x="639923" y="196216"/>
                    <a:pt x="639923" y="279624"/>
                  </a:cubicBezTo>
                  <a:lnTo>
                    <a:pt x="637872" y="503871"/>
                  </a:lnTo>
                  <a:cubicBezTo>
                    <a:pt x="637872" y="567681"/>
                    <a:pt x="640949" y="614741"/>
                    <a:pt x="647102" y="645051"/>
                  </a:cubicBezTo>
                  <a:cubicBezTo>
                    <a:pt x="653255" y="675361"/>
                    <a:pt x="664764" y="707835"/>
                    <a:pt x="681628" y="742475"/>
                  </a:cubicBezTo>
                  <a:lnTo>
                    <a:pt x="491565" y="742475"/>
                  </a:lnTo>
                  <a:cubicBezTo>
                    <a:pt x="486551" y="729713"/>
                    <a:pt x="480398" y="710798"/>
                    <a:pt x="473106" y="685730"/>
                  </a:cubicBezTo>
                  <a:cubicBezTo>
                    <a:pt x="469915" y="674335"/>
                    <a:pt x="467636" y="666815"/>
                    <a:pt x="466269" y="663168"/>
                  </a:cubicBezTo>
                  <a:cubicBezTo>
                    <a:pt x="433452" y="695073"/>
                    <a:pt x="398357" y="719002"/>
                    <a:pt x="360982" y="734955"/>
                  </a:cubicBezTo>
                  <a:cubicBezTo>
                    <a:pt x="323608" y="750907"/>
                    <a:pt x="283727" y="758884"/>
                    <a:pt x="241339" y="758884"/>
                  </a:cubicBezTo>
                  <a:cubicBezTo>
                    <a:pt x="166590" y="758884"/>
                    <a:pt x="107679" y="738601"/>
                    <a:pt x="64607" y="698036"/>
                  </a:cubicBezTo>
                  <a:cubicBezTo>
                    <a:pt x="21536" y="657471"/>
                    <a:pt x="0" y="606195"/>
                    <a:pt x="0" y="544208"/>
                  </a:cubicBezTo>
                  <a:cubicBezTo>
                    <a:pt x="0" y="503187"/>
                    <a:pt x="9799" y="466611"/>
                    <a:pt x="29398" y="434478"/>
                  </a:cubicBezTo>
                  <a:cubicBezTo>
                    <a:pt x="48997" y="402345"/>
                    <a:pt x="76458" y="377732"/>
                    <a:pt x="111781" y="360640"/>
                  </a:cubicBezTo>
                  <a:cubicBezTo>
                    <a:pt x="147105" y="343548"/>
                    <a:pt x="198039" y="328621"/>
                    <a:pt x="264584" y="315859"/>
                  </a:cubicBezTo>
                  <a:cubicBezTo>
                    <a:pt x="354373" y="298995"/>
                    <a:pt x="416588" y="283271"/>
                    <a:pt x="451228" y="268686"/>
                  </a:cubicBezTo>
                  <a:lnTo>
                    <a:pt x="451228" y="249543"/>
                  </a:lnTo>
                  <a:cubicBezTo>
                    <a:pt x="451228" y="212624"/>
                    <a:pt x="442112" y="186302"/>
                    <a:pt x="423881" y="170578"/>
                  </a:cubicBezTo>
                  <a:cubicBezTo>
                    <a:pt x="405649" y="154853"/>
                    <a:pt x="371238" y="146991"/>
                    <a:pt x="320645" y="146991"/>
                  </a:cubicBezTo>
                  <a:cubicBezTo>
                    <a:pt x="286461" y="146991"/>
                    <a:pt x="259798" y="153714"/>
                    <a:pt x="240655" y="167159"/>
                  </a:cubicBezTo>
                  <a:cubicBezTo>
                    <a:pt x="221512" y="180605"/>
                    <a:pt x="206015" y="204192"/>
                    <a:pt x="194165" y="237920"/>
                  </a:cubicBezTo>
                  <a:lnTo>
                    <a:pt x="19826" y="206471"/>
                  </a:lnTo>
                  <a:cubicBezTo>
                    <a:pt x="39425" y="136280"/>
                    <a:pt x="73153" y="84320"/>
                    <a:pt x="121011" y="50592"/>
                  </a:cubicBezTo>
                  <a:cubicBezTo>
                    <a:pt x="168869" y="16864"/>
                    <a:pt x="239971" y="0"/>
                    <a:pt x="334319" y="0"/>
                  </a:cubicBezTo>
                  <a:close/>
                  <a:moveTo>
                    <a:pt x="451228" y="393799"/>
                  </a:moveTo>
                  <a:cubicBezTo>
                    <a:pt x="426616" y="402003"/>
                    <a:pt x="387646" y="411802"/>
                    <a:pt x="334319" y="423197"/>
                  </a:cubicBezTo>
                  <a:cubicBezTo>
                    <a:pt x="280992" y="434592"/>
                    <a:pt x="246124" y="445758"/>
                    <a:pt x="229716" y="456697"/>
                  </a:cubicBezTo>
                  <a:cubicBezTo>
                    <a:pt x="204648" y="474473"/>
                    <a:pt x="192114" y="497034"/>
                    <a:pt x="192114" y="524382"/>
                  </a:cubicBezTo>
                  <a:cubicBezTo>
                    <a:pt x="192114" y="551273"/>
                    <a:pt x="202141" y="574518"/>
                    <a:pt x="222196" y="594117"/>
                  </a:cubicBezTo>
                  <a:cubicBezTo>
                    <a:pt x="242250" y="613716"/>
                    <a:pt x="267774" y="623515"/>
                    <a:pt x="298768" y="623515"/>
                  </a:cubicBezTo>
                  <a:cubicBezTo>
                    <a:pt x="333407" y="623515"/>
                    <a:pt x="366452" y="612120"/>
                    <a:pt x="397901" y="589331"/>
                  </a:cubicBezTo>
                  <a:cubicBezTo>
                    <a:pt x="421146" y="572011"/>
                    <a:pt x="436415" y="550817"/>
                    <a:pt x="443708" y="525749"/>
                  </a:cubicBezTo>
                  <a:cubicBezTo>
                    <a:pt x="448721" y="509341"/>
                    <a:pt x="451228" y="478119"/>
                    <a:pt x="451228" y="432085"/>
                  </a:cubicBezTo>
                  <a:lnTo>
                    <a:pt x="451228" y="393799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C7BFF56C-D5F5-47A0-8AE5-703C3109509E}"/>
                </a:ext>
              </a:extLst>
            </p:cNvPr>
            <p:cNvSpPr/>
            <p:nvPr/>
          </p:nvSpPr>
          <p:spPr>
            <a:xfrm>
              <a:off x="8030622" y="3363861"/>
              <a:ext cx="604995" cy="742475"/>
            </a:xfrm>
            <a:custGeom>
              <a:avLst/>
              <a:gdLst/>
              <a:ahLst/>
              <a:cxnLst/>
              <a:rect l="l" t="t" r="r" b="b"/>
              <a:pathLst>
                <a:path w="661801" h="742475">
                  <a:moveTo>
                    <a:pt x="417728" y="0"/>
                  </a:moveTo>
                  <a:cubicBezTo>
                    <a:pt x="460116" y="0"/>
                    <a:pt x="498858" y="7634"/>
                    <a:pt x="533953" y="22903"/>
                  </a:cubicBezTo>
                  <a:cubicBezTo>
                    <a:pt x="569048" y="38172"/>
                    <a:pt x="595598" y="57657"/>
                    <a:pt x="613602" y="81357"/>
                  </a:cubicBezTo>
                  <a:cubicBezTo>
                    <a:pt x="631606" y="105058"/>
                    <a:pt x="644140" y="131950"/>
                    <a:pt x="651204" y="162032"/>
                  </a:cubicBezTo>
                  <a:cubicBezTo>
                    <a:pt x="658269" y="192113"/>
                    <a:pt x="661801" y="235185"/>
                    <a:pt x="661801" y="291247"/>
                  </a:cubicBezTo>
                  <a:lnTo>
                    <a:pt x="661801" y="742475"/>
                  </a:lnTo>
                  <a:lnTo>
                    <a:pt x="469687" y="742475"/>
                  </a:lnTo>
                  <a:lnTo>
                    <a:pt x="469687" y="371921"/>
                  </a:lnTo>
                  <a:cubicBezTo>
                    <a:pt x="469687" y="293526"/>
                    <a:pt x="465585" y="242820"/>
                    <a:pt x="457381" y="219803"/>
                  </a:cubicBezTo>
                  <a:cubicBezTo>
                    <a:pt x="449177" y="196785"/>
                    <a:pt x="435845" y="178896"/>
                    <a:pt x="417386" y="166134"/>
                  </a:cubicBezTo>
                  <a:cubicBezTo>
                    <a:pt x="398926" y="153372"/>
                    <a:pt x="376707" y="146991"/>
                    <a:pt x="350727" y="146991"/>
                  </a:cubicBezTo>
                  <a:cubicBezTo>
                    <a:pt x="317454" y="146991"/>
                    <a:pt x="287601" y="156106"/>
                    <a:pt x="261165" y="174338"/>
                  </a:cubicBezTo>
                  <a:cubicBezTo>
                    <a:pt x="234729" y="192569"/>
                    <a:pt x="216612" y="216726"/>
                    <a:pt x="206813" y="246808"/>
                  </a:cubicBezTo>
                  <a:cubicBezTo>
                    <a:pt x="197013" y="276890"/>
                    <a:pt x="192114" y="332496"/>
                    <a:pt x="192114" y="413626"/>
                  </a:cubicBezTo>
                  <a:lnTo>
                    <a:pt x="192114" y="742475"/>
                  </a:lnTo>
                  <a:lnTo>
                    <a:pt x="0" y="742475"/>
                  </a:lnTo>
                  <a:lnTo>
                    <a:pt x="0" y="16408"/>
                  </a:lnTo>
                  <a:lnTo>
                    <a:pt x="178440" y="16408"/>
                  </a:lnTo>
                  <a:lnTo>
                    <a:pt x="178440" y="123062"/>
                  </a:lnTo>
                  <a:cubicBezTo>
                    <a:pt x="241794" y="41020"/>
                    <a:pt x="321556" y="0"/>
                    <a:pt x="417728" y="0"/>
                  </a:cubicBez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6C946C82-080A-49C9-895B-60CB98289834}"/>
                </a:ext>
              </a:extLst>
            </p:cNvPr>
            <p:cNvSpPr/>
            <p:nvPr/>
          </p:nvSpPr>
          <p:spPr>
            <a:xfrm>
              <a:off x="8906510" y="3410278"/>
              <a:ext cx="476250" cy="458142"/>
            </a:xfrm>
            <a:custGeom>
              <a:avLst/>
              <a:gdLst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4307 h 458142"/>
                <a:gd name="connsiteX1" fmla="*/ 270510 w 476250"/>
                <a:gd name="connsiteY1" fmla="*/ 10467 h 458142"/>
                <a:gd name="connsiteX2" fmla="*/ 476250 w 476250"/>
                <a:gd name="connsiteY2" fmla="*/ 2847 h 458142"/>
                <a:gd name="connsiteX3" fmla="*/ 5715 w 476250"/>
                <a:gd name="connsiteY3" fmla="*/ 458142 h 458142"/>
                <a:gd name="connsiteX4" fmla="*/ 0 w 476250"/>
                <a:gd name="connsiteY4" fmla="*/ 254307 h 45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0" h="458142">
                  <a:moveTo>
                    <a:pt x="0" y="254307"/>
                  </a:moveTo>
                  <a:cubicBezTo>
                    <a:pt x="61595" y="182552"/>
                    <a:pt x="142240" y="53647"/>
                    <a:pt x="270510" y="10467"/>
                  </a:cubicBezTo>
                  <a:cubicBezTo>
                    <a:pt x="339090" y="-9218"/>
                    <a:pt x="407670" y="5387"/>
                    <a:pt x="476250" y="2847"/>
                  </a:cubicBezTo>
                  <a:cubicBezTo>
                    <a:pt x="319405" y="154612"/>
                    <a:pt x="116840" y="441632"/>
                    <a:pt x="5715" y="458142"/>
                  </a:cubicBezTo>
                  <a:lnTo>
                    <a:pt x="0" y="254307"/>
                  </a:ln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DCD7573-5EE9-476A-8BC3-B6AE5C4932DE}"/>
                </a:ext>
              </a:extLst>
            </p:cNvPr>
            <p:cNvSpPr/>
            <p:nvPr/>
          </p:nvSpPr>
          <p:spPr>
            <a:xfrm>
              <a:off x="8747620" y="3101524"/>
              <a:ext cx="176656" cy="1002273"/>
            </a:xfrm>
            <a:prstGeom prst="rect">
              <a:avLst/>
            </a:pr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E4B8D23D-FD15-4985-A853-8DEDDCF94706}"/>
              </a:ext>
            </a:extLst>
          </p:cNvPr>
          <p:cNvSpPr/>
          <p:nvPr userDrawn="1"/>
        </p:nvSpPr>
        <p:spPr>
          <a:xfrm>
            <a:off x="-6096" y="463297"/>
            <a:ext cx="666496" cy="6156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D423C41-E799-4519-9C56-3B0189DFAA8F}"/>
              </a:ext>
            </a:extLst>
          </p:cNvPr>
          <p:cNvGrpSpPr/>
          <p:nvPr userDrawn="1"/>
        </p:nvGrpSpPr>
        <p:grpSpPr>
          <a:xfrm>
            <a:off x="9794309" y="577558"/>
            <a:ext cx="1559490" cy="374942"/>
            <a:chOff x="3201120" y="2636520"/>
            <a:chExt cx="6181640" cy="1486225"/>
          </a:xfrm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621877C8-BE9B-46E1-9F36-8F6986364452}"/>
                </a:ext>
              </a:extLst>
            </p:cNvPr>
            <p:cNvSpPr/>
            <p:nvPr/>
          </p:nvSpPr>
          <p:spPr>
            <a:xfrm>
              <a:off x="8980151" y="3644057"/>
              <a:ext cx="398780" cy="459740"/>
            </a:xfrm>
            <a:custGeom>
              <a:avLst/>
              <a:gdLst>
                <a:gd name="connsiteX0" fmla="*/ 398780 w 398780"/>
                <a:gd name="connsiteY0" fmla="*/ 454660 h 459740"/>
                <a:gd name="connsiteX1" fmla="*/ 215900 w 398780"/>
                <a:gd name="connsiteY1" fmla="*/ 459740 h 459740"/>
                <a:gd name="connsiteX2" fmla="*/ 0 w 398780"/>
                <a:gd name="connsiteY2" fmla="*/ 127000 h 459740"/>
                <a:gd name="connsiteX3" fmla="*/ 101600 w 398780"/>
                <a:gd name="connsiteY3" fmla="*/ 0 h 459740"/>
                <a:gd name="connsiteX4" fmla="*/ 398780 w 398780"/>
                <a:gd name="connsiteY4" fmla="*/ 454660 h 459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8780" h="459740">
                  <a:moveTo>
                    <a:pt x="398780" y="454660"/>
                  </a:moveTo>
                  <a:lnTo>
                    <a:pt x="215900" y="459740"/>
                  </a:lnTo>
                  <a:lnTo>
                    <a:pt x="0" y="127000"/>
                  </a:lnTo>
                  <a:lnTo>
                    <a:pt x="101600" y="0"/>
                  </a:lnTo>
                  <a:lnTo>
                    <a:pt x="398780" y="454660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D3B8A1DF-C13F-4964-92C6-8F2A1B5D4D3B}"/>
                </a:ext>
              </a:extLst>
            </p:cNvPr>
            <p:cNvSpPr/>
            <p:nvPr/>
          </p:nvSpPr>
          <p:spPr>
            <a:xfrm>
              <a:off x="3201120" y="2636520"/>
              <a:ext cx="366945" cy="982979"/>
            </a:xfrm>
            <a:custGeom>
              <a:avLst/>
              <a:gdLst>
                <a:gd name="connsiteX0" fmla="*/ 361950 w 363855"/>
                <a:gd name="connsiteY0" fmla="*/ 982980 h 982980"/>
                <a:gd name="connsiteX1" fmla="*/ 363855 w 363855"/>
                <a:gd name="connsiteY1" fmla="*/ 388620 h 982980"/>
                <a:gd name="connsiteX2" fmla="*/ 0 w 363855"/>
                <a:gd name="connsiteY2" fmla="*/ 0 h 982980"/>
                <a:gd name="connsiteX3" fmla="*/ 361950 w 363855"/>
                <a:gd name="connsiteY3" fmla="*/ 982980 h 982980"/>
                <a:gd name="connsiteX0" fmla="*/ 362706 w 364611"/>
                <a:gd name="connsiteY0" fmla="*/ 982980 h 982980"/>
                <a:gd name="connsiteX1" fmla="*/ 364611 w 364611"/>
                <a:gd name="connsiteY1" fmla="*/ 388620 h 982980"/>
                <a:gd name="connsiteX2" fmla="*/ 756 w 364611"/>
                <a:gd name="connsiteY2" fmla="*/ 0 h 982980"/>
                <a:gd name="connsiteX3" fmla="*/ 362706 w 364611"/>
                <a:gd name="connsiteY3" fmla="*/ 982980 h 982980"/>
                <a:gd name="connsiteX0" fmla="*/ 366978 w 368883"/>
                <a:gd name="connsiteY0" fmla="*/ 982980 h 982980"/>
                <a:gd name="connsiteX1" fmla="*/ 368883 w 368883"/>
                <a:gd name="connsiteY1" fmla="*/ 388620 h 982980"/>
                <a:gd name="connsiteX2" fmla="*/ 5028 w 368883"/>
                <a:gd name="connsiteY2" fmla="*/ 0 h 982980"/>
                <a:gd name="connsiteX3" fmla="*/ 366978 w 368883"/>
                <a:gd name="connsiteY3" fmla="*/ 982980 h 982980"/>
                <a:gd name="connsiteX0" fmla="*/ 365040 w 366945"/>
                <a:gd name="connsiteY0" fmla="*/ 982980 h 982980"/>
                <a:gd name="connsiteX1" fmla="*/ 366945 w 366945"/>
                <a:gd name="connsiteY1" fmla="*/ 388620 h 982980"/>
                <a:gd name="connsiteX2" fmla="*/ 3090 w 366945"/>
                <a:gd name="connsiteY2" fmla="*/ 0 h 982980"/>
                <a:gd name="connsiteX3" fmla="*/ 365040 w 366945"/>
                <a:gd name="connsiteY3" fmla="*/ 982980 h 982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945" h="982980">
                  <a:moveTo>
                    <a:pt x="365040" y="982980"/>
                  </a:moveTo>
                  <a:lnTo>
                    <a:pt x="366945" y="388620"/>
                  </a:lnTo>
                  <a:lnTo>
                    <a:pt x="3090" y="0"/>
                  </a:lnTo>
                  <a:cubicBezTo>
                    <a:pt x="-7705" y="674370"/>
                    <a:pt x="-10880" y="581025"/>
                    <a:pt x="365040" y="98298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DD639CFD-719A-4BB5-A041-634CB88D69AB}"/>
                </a:ext>
              </a:extLst>
            </p:cNvPr>
            <p:cNvSpPr/>
            <p:nvPr/>
          </p:nvSpPr>
          <p:spPr>
            <a:xfrm flipH="1">
              <a:off x="3626252" y="3281681"/>
              <a:ext cx="840106" cy="826136"/>
            </a:xfrm>
            <a:custGeom>
              <a:avLst/>
              <a:gdLst>
                <a:gd name="connsiteX0" fmla="*/ 838200 w 838200"/>
                <a:gd name="connsiteY0" fmla="*/ 414020 h 820420"/>
                <a:gd name="connsiteX1" fmla="*/ 835660 w 838200"/>
                <a:gd name="connsiteY1" fmla="*/ 820420 h 820420"/>
                <a:gd name="connsiteX2" fmla="*/ 617220 w 838200"/>
                <a:gd name="connsiteY2" fmla="*/ 678180 h 820420"/>
                <a:gd name="connsiteX3" fmla="*/ 0 w 838200"/>
                <a:gd name="connsiteY3" fmla="*/ 0 h 820420"/>
                <a:gd name="connsiteX4" fmla="*/ 317500 w 838200"/>
                <a:gd name="connsiteY4" fmla="*/ 2540 h 820420"/>
                <a:gd name="connsiteX5" fmla="*/ 838200 w 838200"/>
                <a:gd name="connsiteY5" fmla="*/ 414020 h 820420"/>
                <a:gd name="connsiteX0" fmla="*/ 840105 w 840105"/>
                <a:gd name="connsiteY0" fmla="*/ 417830 h 820420"/>
                <a:gd name="connsiteX1" fmla="*/ 835660 w 840105"/>
                <a:gd name="connsiteY1" fmla="*/ 820420 h 820420"/>
                <a:gd name="connsiteX2" fmla="*/ 617220 w 840105"/>
                <a:gd name="connsiteY2" fmla="*/ 678180 h 820420"/>
                <a:gd name="connsiteX3" fmla="*/ 0 w 840105"/>
                <a:gd name="connsiteY3" fmla="*/ 0 h 820420"/>
                <a:gd name="connsiteX4" fmla="*/ 317500 w 840105"/>
                <a:gd name="connsiteY4" fmla="*/ 2540 h 820420"/>
                <a:gd name="connsiteX5" fmla="*/ 840105 w 840105"/>
                <a:gd name="connsiteY5" fmla="*/ 417830 h 820420"/>
                <a:gd name="connsiteX0" fmla="*/ 840105 w 840105"/>
                <a:gd name="connsiteY0" fmla="*/ 417830 h 820420"/>
                <a:gd name="connsiteX1" fmla="*/ 835660 w 840105"/>
                <a:gd name="connsiteY1" fmla="*/ 820420 h 820420"/>
                <a:gd name="connsiteX2" fmla="*/ 617220 w 840105"/>
                <a:gd name="connsiteY2" fmla="*/ 678180 h 820420"/>
                <a:gd name="connsiteX3" fmla="*/ 0 w 840105"/>
                <a:gd name="connsiteY3" fmla="*/ 0 h 820420"/>
                <a:gd name="connsiteX4" fmla="*/ 317500 w 840105"/>
                <a:gd name="connsiteY4" fmla="*/ 2540 h 820420"/>
                <a:gd name="connsiteX5" fmla="*/ 840105 w 840105"/>
                <a:gd name="connsiteY5" fmla="*/ 417830 h 820420"/>
                <a:gd name="connsiteX0" fmla="*/ 840105 w 840105"/>
                <a:gd name="connsiteY0" fmla="*/ 417830 h 822325"/>
                <a:gd name="connsiteX1" fmla="*/ 835660 w 840105"/>
                <a:gd name="connsiteY1" fmla="*/ 822325 h 822325"/>
                <a:gd name="connsiteX2" fmla="*/ 617220 w 840105"/>
                <a:gd name="connsiteY2" fmla="*/ 678180 h 822325"/>
                <a:gd name="connsiteX3" fmla="*/ 0 w 840105"/>
                <a:gd name="connsiteY3" fmla="*/ 0 h 822325"/>
                <a:gd name="connsiteX4" fmla="*/ 317500 w 840105"/>
                <a:gd name="connsiteY4" fmla="*/ 2540 h 822325"/>
                <a:gd name="connsiteX5" fmla="*/ 840105 w 840105"/>
                <a:gd name="connsiteY5" fmla="*/ 417830 h 822325"/>
                <a:gd name="connsiteX0" fmla="*/ 840105 w 840105"/>
                <a:gd name="connsiteY0" fmla="*/ 417830 h 824230"/>
                <a:gd name="connsiteX1" fmla="*/ 837565 w 840105"/>
                <a:gd name="connsiteY1" fmla="*/ 824230 h 824230"/>
                <a:gd name="connsiteX2" fmla="*/ 617220 w 840105"/>
                <a:gd name="connsiteY2" fmla="*/ 678180 h 824230"/>
                <a:gd name="connsiteX3" fmla="*/ 0 w 840105"/>
                <a:gd name="connsiteY3" fmla="*/ 0 h 824230"/>
                <a:gd name="connsiteX4" fmla="*/ 317500 w 840105"/>
                <a:gd name="connsiteY4" fmla="*/ 2540 h 824230"/>
                <a:gd name="connsiteX5" fmla="*/ 840105 w 840105"/>
                <a:gd name="connsiteY5" fmla="*/ 417830 h 824230"/>
                <a:gd name="connsiteX0" fmla="*/ 840105 w 840105"/>
                <a:gd name="connsiteY0" fmla="*/ 417830 h 826135"/>
                <a:gd name="connsiteX1" fmla="*/ 839470 w 840105"/>
                <a:gd name="connsiteY1" fmla="*/ 826135 h 826135"/>
                <a:gd name="connsiteX2" fmla="*/ 617220 w 840105"/>
                <a:gd name="connsiteY2" fmla="*/ 678180 h 826135"/>
                <a:gd name="connsiteX3" fmla="*/ 0 w 840105"/>
                <a:gd name="connsiteY3" fmla="*/ 0 h 826135"/>
                <a:gd name="connsiteX4" fmla="*/ 317500 w 840105"/>
                <a:gd name="connsiteY4" fmla="*/ 2540 h 826135"/>
                <a:gd name="connsiteX5" fmla="*/ 840105 w 840105"/>
                <a:gd name="connsiteY5" fmla="*/ 417830 h 826135"/>
                <a:gd name="connsiteX0" fmla="*/ 840105 w 840105"/>
                <a:gd name="connsiteY0" fmla="*/ 417830 h 826135"/>
                <a:gd name="connsiteX1" fmla="*/ 839470 w 840105"/>
                <a:gd name="connsiteY1" fmla="*/ 826135 h 826135"/>
                <a:gd name="connsiteX2" fmla="*/ 617220 w 840105"/>
                <a:gd name="connsiteY2" fmla="*/ 678180 h 826135"/>
                <a:gd name="connsiteX3" fmla="*/ 0 w 840105"/>
                <a:gd name="connsiteY3" fmla="*/ 0 h 826135"/>
                <a:gd name="connsiteX4" fmla="*/ 317500 w 840105"/>
                <a:gd name="connsiteY4" fmla="*/ 2540 h 826135"/>
                <a:gd name="connsiteX5" fmla="*/ 840105 w 840105"/>
                <a:gd name="connsiteY5" fmla="*/ 417830 h 826135"/>
                <a:gd name="connsiteX0" fmla="*/ 840105 w 840105"/>
                <a:gd name="connsiteY0" fmla="*/ 417830 h 826135"/>
                <a:gd name="connsiteX1" fmla="*/ 839470 w 840105"/>
                <a:gd name="connsiteY1" fmla="*/ 826135 h 826135"/>
                <a:gd name="connsiteX2" fmla="*/ 617220 w 840105"/>
                <a:gd name="connsiteY2" fmla="*/ 678180 h 826135"/>
                <a:gd name="connsiteX3" fmla="*/ 0 w 840105"/>
                <a:gd name="connsiteY3" fmla="*/ 0 h 826135"/>
                <a:gd name="connsiteX4" fmla="*/ 317500 w 840105"/>
                <a:gd name="connsiteY4" fmla="*/ 2540 h 826135"/>
                <a:gd name="connsiteX5" fmla="*/ 840105 w 840105"/>
                <a:gd name="connsiteY5" fmla="*/ 417830 h 826135"/>
                <a:gd name="connsiteX0" fmla="*/ 840105 w 840105"/>
                <a:gd name="connsiteY0" fmla="*/ 417830 h 826135"/>
                <a:gd name="connsiteX1" fmla="*/ 839470 w 840105"/>
                <a:gd name="connsiteY1" fmla="*/ 826135 h 826135"/>
                <a:gd name="connsiteX2" fmla="*/ 617220 w 840105"/>
                <a:gd name="connsiteY2" fmla="*/ 678180 h 826135"/>
                <a:gd name="connsiteX3" fmla="*/ 0 w 840105"/>
                <a:gd name="connsiteY3" fmla="*/ 0 h 826135"/>
                <a:gd name="connsiteX4" fmla="*/ 317500 w 840105"/>
                <a:gd name="connsiteY4" fmla="*/ 2540 h 826135"/>
                <a:gd name="connsiteX5" fmla="*/ 840105 w 840105"/>
                <a:gd name="connsiteY5" fmla="*/ 417830 h 826135"/>
                <a:gd name="connsiteX0" fmla="*/ 840105 w 840105"/>
                <a:gd name="connsiteY0" fmla="*/ 417830 h 826135"/>
                <a:gd name="connsiteX1" fmla="*/ 839470 w 840105"/>
                <a:gd name="connsiteY1" fmla="*/ 826135 h 826135"/>
                <a:gd name="connsiteX2" fmla="*/ 617220 w 840105"/>
                <a:gd name="connsiteY2" fmla="*/ 678180 h 826135"/>
                <a:gd name="connsiteX3" fmla="*/ 0 w 840105"/>
                <a:gd name="connsiteY3" fmla="*/ 0 h 826135"/>
                <a:gd name="connsiteX4" fmla="*/ 317500 w 840105"/>
                <a:gd name="connsiteY4" fmla="*/ 2540 h 826135"/>
                <a:gd name="connsiteX5" fmla="*/ 840105 w 840105"/>
                <a:gd name="connsiteY5" fmla="*/ 417830 h 826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0105" h="826135">
                  <a:moveTo>
                    <a:pt x="840105" y="417830"/>
                  </a:moveTo>
                  <a:cubicBezTo>
                    <a:pt x="839258" y="553297"/>
                    <a:pt x="840317" y="690668"/>
                    <a:pt x="839470" y="826135"/>
                  </a:cubicBezTo>
                  <a:cubicBezTo>
                    <a:pt x="757767" y="801582"/>
                    <a:pt x="695113" y="765598"/>
                    <a:pt x="617220" y="678180"/>
                  </a:cubicBezTo>
                  <a:lnTo>
                    <a:pt x="0" y="0"/>
                  </a:lnTo>
                  <a:lnTo>
                    <a:pt x="317500" y="2540"/>
                  </a:lnTo>
                  <a:cubicBezTo>
                    <a:pt x="430742" y="1905"/>
                    <a:pt x="610658" y="142240"/>
                    <a:pt x="840105" y="41783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CB3866BA-0D50-46D3-81DA-616475FC86FA}"/>
                </a:ext>
              </a:extLst>
            </p:cNvPr>
            <p:cNvSpPr/>
            <p:nvPr/>
          </p:nvSpPr>
          <p:spPr>
            <a:xfrm>
              <a:off x="4726341" y="3104063"/>
              <a:ext cx="853119" cy="1002273"/>
            </a:xfrm>
            <a:custGeom>
              <a:avLst/>
              <a:gdLst/>
              <a:ahLst/>
              <a:cxnLst/>
              <a:rect l="l" t="t" r="r" b="b"/>
              <a:pathLst>
                <a:path w="933222" h="1002273">
                  <a:moveTo>
                    <a:pt x="0" y="0"/>
                  </a:moveTo>
                  <a:lnTo>
                    <a:pt x="219461" y="0"/>
                  </a:lnTo>
                  <a:lnTo>
                    <a:pt x="473106" y="741791"/>
                  </a:lnTo>
                  <a:lnTo>
                    <a:pt x="718546" y="0"/>
                  </a:lnTo>
                  <a:lnTo>
                    <a:pt x="933222" y="0"/>
                  </a:lnTo>
                  <a:lnTo>
                    <a:pt x="574290" y="1002273"/>
                  </a:lnTo>
                  <a:lnTo>
                    <a:pt x="358248" y="10022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5E835B96-1819-43EA-8951-801FD3F4BE73}"/>
                </a:ext>
              </a:extLst>
            </p:cNvPr>
            <p:cNvSpPr/>
            <p:nvPr/>
          </p:nvSpPr>
          <p:spPr>
            <a:xfrm>
              <a:off x="5656002" y="3104063"/>
              <a:ext cx="701870" cy="1002273"/>
            </a:xfrm>
            <a:custGeom>
              <a:avLst/>
              <a:gdLst/>
              <a:ahLst/>
              <a:cxnLst/>
              <a:rect l="l" t="t" r="r" b="b"/>
              <a:pathLst>
                <a:path w="767772" h="1002273">
                  <a:moveTo>
                    <a:pt x="0" y="0"/>
                  </a:moveTo>
                  <a:lnTo>
                    <a:pt x="324748" y="0"/>
                  </a:lnTo>
                  <a:cubicBezTo>
                    <a:pt x="447810" y="0"/>
                    <a:pt x="528029" y="5013"/>
                    <a:pt x="565403" y="15040"/>
                  </a:cubicBezTo>
                  <a:cubicBezTo>
                    <a:pt x="622832" y="30081"/>
                    <a:pt x="670918" y="62784"/>
                    <a:pt x="709660" y="113148"/>
                  </a:cubicBezTo>
                  <a:cubicBezTo>
                    <a:pt x="748401" y="163513"/>
                    <a:pt x="767772" y="228576"/>
                    <a:pt x="767772" y="308339"/>
                  </a:cubicBezTo>
                  <a:cubicBezTo>
                    <a:pt x="767772" y="369870"/>
                    <a:pt x="756605" y="421602"/>
                    <a:pt x="734272" y="463534"/>
                  </a:cubicBezTo>
                  <a:cubicBezTo>
                    <a:pt x="711939" y="505466"/>
                    <a:pt x="683566" y="538397"/>
                    <a:pt x="649154" y="562326"/>
                  </a:cubicBezTo>
                  <a:cubicBezTo>
                    <a:pt x="614742" y="586254"/>
                    <a:pt x="579761" y="602093"/>
                    <a:pt x="544209" y="609841"/>
                  </a:cubicBezTo>
                  <a:cubicBezTo>
                    <a:pt x="495896" y="619413"/>
                    <a:pt x="425933" y="624199"/>
                    <a:pt x="334320" y="624199"/>
                  </a:cubicBezTo>
                  <a:lnTo>
                    <a:pt x="202369" y="624199"/>
                  </a:lnTo>
                  <a:lnTo>
                    <a:pt x="202369" y="1002273"/>
                  </a:lnTo>
                  <a:lnTo>
                    <a:pt x="0" y="1002273"/>
                  </a:lnTo>
                  <a:lnTo>
                    <a:pt x="0" y="0"/>
                  </a:lnTo>
                  <a:close/>
                  <a:moveTo>
                    <a:pt x="202369" y="169552"/>
                  </a:moveTo>
                  <a:lnTo>
                    <a:pt x="202369" y="453963"/>
                  </a:lnTo>
                  <a:lnTo>
                    <a:pt x="313126" y="453963"/>
                  </a:lnTo>
                  <a:cubicBezTo>
                    <a:pt x="392888" y="453963"/>
                    <a:pt x="446215" y="448721"/>
                    <a:pt x="473106" y="438238"/>
                  </a:cubicBezTo>
                  <a:cubicBezTo>
                    <a:pt x="499998" y="427755"/>
                    <a:pt x="521078" y="411347"/>
                    <a:pt x="536347" y="389013"/>
                  </a:cubicBezTo>
                  <a:cubicBezTo>
                    <a:pt x="551616" y="366679"/>
                    <a:pt x="559250" y="340700"/>
                    <a:pt x="559250" y="311074"/>
                  </a:cubicBezTo>
                  <a:cubicBezTo>
                    <a:pt x="559250" y="274611"/>
                    <a:pt x="548539" y="244529"/>
                    <a:pt x="527117" y="220828"/>
                  </a:cubicBezTo>
                  <a:cubicBezTo>
                    <a:pt x="505695" y="197127"/>
                    <a:pt x="478576" y="182314"/>
                    <a:pt x="445759" y="176389"/>
                  </a:cubicBezTo>
                  <a:cubicBezTo>
                    <a:pt x="421603" y="171831"/>
                    <a:pt x="373062" y="169552"/>
                    <a:pt x="300136" y="169552"/>
                  </a:cubicBezTo>
                  <a:lnTo>
                    <a:pt x="202369" y="169552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D8DD2541-CC68-4243-9D4A-31B060B253D8}"/>
                </a:ext>
              </a:extLst>
            </p:cNvPr>
            <p:cNvSpPr/>
            <p:nvPr/>
          </p:nvSpPr>
          <p:spPr>
            <a:xfrm>
              <a:off x="6492540" y="3104063"/>
              <a:ext cx="767495" cy="1002273"/>
            </a:xfrm>
            <a:custGeom>
              <a:avLst/>
              <a:gdLst/>
              <a:ahLst/>
              <a:cxnLst/>
              <a:rect l="l" t="t" r="r" b="b"/>
              <a:pathLst>
                <a:path w="839558" h="1002273">
                  <a:moveTo>
                    <a:pt x="0" y="0"/>
                  </a:moveTo>
                  <a:lnTo>
                    <a:pt x="400636" y="0"/>
                  </a:lnTo>
                  <a:cubicBezTo>
                    <a:pt x="479943" y="0"/>
                    <a:pt x="539081" y="3304"/>
                    <a:pt x="578051" y="9913"/>
                  </a:cubicBezTo>
                  <a:cubicBezTo>
                    <a:pt x="617021" y="16522"/>
                    <a:pt x="651888" y="30309"/>
                    <a:pt x="682654" y="51275"/>
                  </a:cubicBezTo>
                  <a:cubicBezTo>
                    <a:pt x="713419" y="72242"/>
                    <a:pt x="739057" y="100159"/>
                    <a:pt x="759568" y="135026"/>
                  </a:cubicBezTo>
                  <a:cubicBezTo>
                    <a:pt x="780078" y="169894"/>
                    <a:pt x="790333" y="208977"/>
                    <a:pt x="790333" y="252277"/>
                  </a:cubicBezTo>
                  <a:cubicBezTo>
                    <a:pt x="790333" y="299223"/>
                    <a:pt x="777685" y="342295"/>
                    <a:pt x="752389" y="381493"/>
                  </a:cubicBezTo>
                  <a:cubicBezTo>
                    <a:pt x="727093" y="420690"/>
                    <a:pt x="692795" y="450088"/>
                    <a:pt x="649495" y="469687"/>
                  </a:cubicBezTo>
                  <a:cubicBezTo>
                    <a:pt x="710571" y="487463"/>
                    <a:pt x="757517" y="517773"/>
                    <a:pt x="790333" y="560616"/>
                  </a:cubicBezTo>
                  <a:cubicBezTo>
                    <a:pt x="823150" y="603460"/>
                    <a:pt x="839558" y="653825"/>
                    <a:pt x="839558" y="711710"/>
                  </a:cubicBezTo>
                  <a:cubicBezTo>
                    <a:pt x="839558" y="757288"/>
                    <a:pt x="828961" y="801613"/>
                    <a:pt x="807767" y="844685"/>
                  </a:cubicBezTo>
                  <a:cubicBezTo>
                    <a:pt x="786573" y="887757"/>
                    <a:pt x="757631" y="922169"/>
                    <a:pt x="720940" y="947921"/>
                  </a:cubicBezTo>
                  <a:cubicBezTo>
                    <a:pt x="684249" y="973673"/>
                    <a:pt x="639012" y="989511"/>
                    <a:pt x="585229" y="995436"/>
                  </a:cubicBezTo>
                  <a:cubicBezTo>
                    <a:pt x="551501" y="999083"/>
                    <a:pt x="470143" y="1001362"/>
                    <a:pt x="341156" y="1002273"/>
                  </a:cubicBezTo>
                  <a:lnTo>
                    <a:pt x="0" y="1002273"/>
                  </a:lnTo>
                  <a:lnTo>
                    <a:pt x="0" y="0"/>
                  </a:lnTo>
                  <a:close/>
                  <a:moveTo>
                    <a:pt x="202369" y="166817"/>
                  </a:moveTo>
                  <a:lnTo>
                    <a:pt x="202369" y="398585"/>
                  </a:lnTo>
                  <a:lnTo>
                    <a:pt x="335003" y="398585"/>
                  </a:lnTo>
                  <a:cubicBezTo>
                    <a:pt x="413854" y="398585"/>
                    <a:pt x="462851" y="397445"/>
                    <a:pt x="481994" y="395166"/>
                  </a:cubicBezTo>
                  <a:cubicBezTo>
                    <a:pt x="516634" y="391064"/>
                    <a:pt x="543867" y="379100"/>
                    <a:pt x="563694" y="359273"/>
                  </a:cubicBezTo>
                  <a:cubicBezTo>
                    <a:pt x="583520" y="339446"/>
                    <a:pt x="593434" y="313353"/>
                    <a:pt x="593434" y="280992"/>
                  </a:cubicBezTo>
                  <a:cubicBezTo>
                    <a:pt x="593434" y="249998"/>
                    <a:pt x="584888" y="224816"/>
                    <a:pt x="567796" y="205445"/>
                  </a:cubicBezTo>
                  <a:cubicBezTo>
                    <a:pt x="550704" y="186074"/>
                    <a:pt x="525294" y="174338"/>
                    <a:pt x="491565" y="170236"/>
                  </a:cubicBezTo>
                  <a:cubicBezTo>
                    <a:pt x="471511" y="167957"/>
                    <a:pt x="413854" y="166817"/>
                    <a:pt x="318595" y="166817"/>
                  </a:cubicBezTo>
                  <a:lnTo>
                    <a:pt x="202369" y="166817"/>
                  </a:lnTo>
                  <a:close/>
                  <a:moveTo>
                    <a:pt x="202369" y="565402"/>
                  </a:moveTo>
                  <a:lnTo>
                    <a:pt x="202369" y="833404"/>
                  </a:lnTo>
                  <a:lnTo>
                    <a:pt x="389697" y="833404"/>
                  </a:lnTo>
                  <a:cubicBezTo>
                    <a:pt x="462623" y="833404"/>
                    <a:pt x="508885" y="831353"/>
                    <a:pt x="528484" y="827251"/>
                  </a:cubicBezTo>
                  <a:cubicBezTo>
                    <a:pt x="558566" y="821782"/>
                    <a:pt x="583064" y="808450"/>
                    <a:pt x="601980" y="787256"/>
                  </a:cubicBezTo>
                  <a:cubicBezTo>
                    <a:pt x="620895" y="766062"/>
                    <a:pt x="630352" y="737689"/>
                    <a:pt x="630352" y="702138"/>
                  </a:cubicBezTo>
                  <a:cubicBezTo>
                    <a:pt x="630352" y="672056"/>
                    <a:pt x="623060" y="646532"/>
                    <a:pt x="608475" y="625566"/>
                  </a:cubicBezTo>
                  <a:cubicBezTo>
                    <a:pt x="593889" y="604600"/>
                    <a:pt x="572809" y="589331"/>
                    <a:pt x="545234" y="579760"/>
                  </a:cubicBezTo>
                  <a:cubicBezTo>
                    <a:pt x="517659" y="570188"/>
                    <a:pt x="457837" y="565402"/>
                    <a:pt x="365769" y="565402"/>
                  </a:cubicBezTo>
                  <a:lnTo>
                    <a:pt x="202369" y="565402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57989A86-88AF-46A0-B114-7D6F99AFCE2C}"/>
                </a:ext>
              </a:extLst>
            </p:cNvPr>
            <p:cNvSpPr/>
            <p:nvPr/>
          </p:nvSpPr>
          <p:spPr>
            <a:xfrm>
              <a:off x="7313411" y="3363861"/>
              <a:ext cx="623120" cy="758884"/>
            </a:xfrm>
            <a:custGeom>
              <a:avLst/>
              <a:gdLst/>
              <a:ahLst/>
              <a:cxnLst/>
              <a:rect l="l" t="t" r="r" b="b"/>
              <a:pathLst>
                <a:path w="681628" h="758884">
                  <a:moveTo>
                    <a:pt x="334319" y="0"/>
                  </a:moveTo>
                  <a:cubicBezTo>
                    <a:pt x="420007" y="0"/>
                    <a:pt x="483817" y="10141"/>
                    <a:pt x="525749" y="30423"/>
                  </a:cubicBezTo>
                  <a:cubicBezTo>
                    <a:pt x="567681" y="50706"/>
                    <a:pt x="597194" y="76458"/>
                    <a:pt x="614286" y="107679"/>
                  </a:cubicBezTo>
                  <a:cubicBezTo>
                    <a:pt x="631378" y="138900"/>
                    <a:pt x="639923" y="196216"/>
                    <a:pt x="639923" y="279624"/>
                  </a:cubicBezTo>
                  <a:lnTo>
                    <a:pt x="637872" y="503871"/>
                  </a:lnTo>
                  <a:cubicBezTo>
                    <a:pt x="637872" y="567681"/>
                    <a:pt x="640949" y="614741"/>
                    <a:pt x="647102" y="645051"/>
                  </a:cubicBezTo>
                  <a:cubicBezTo>
                    <a:pt x="653255" y="675361"/>
                    <a:pt x="664764" y="707835"/>
                    <a:pt x="681628" y="742475"/>
                  </a:cubicBezTo>
                  <a:lnTo>
                    <a:pt x="491565" y="742475"/>
                  </a:lnTo>
                  <a:cubicBezTo>
                    <a:pt x="486551" y="729713"/>
                    <a:pt x="480398" y="710798"/>
                    <a:pt x="473106" y="685730"/>
                  </a:cubicBezTo>
                  <a:cubicBezTo>
                    <a:pt x="469915" y="674335"/>
                    <a:pt x="467636" y="666815"/>
                    <a:pt x="466269" y="663168"/>
                  </a:cubicBezTo>
                  <a:cubicBezTo>
                    <a:pt x="433452" y="695073"/>
                    <a:pt x="398357" y="719002"/>
                    <a:pt x="360982" y="734955"/>
                  </a:cubicBezTo>
                  <a:cubicBezTo>
                    <a:pt x="323608" y="750907"/>
                    <a:pt x="283727" y="758884"/>
                    <a:pt x="241339" y="758884"/>
                  </a:cubicBezTo>
                  <a:cubicBezTo>
                    <a:pt x="166590" y="758884"/>
                    <a:pt x="107679" y="738601"/>
                    <a:pt x="64607" y="698036"/>
                  </a:cubicBezTo>
                  <a:cubicBezTo>
                    <a:pt x="21536" y="657471"/>
                    <a:pt x="0" y="606195"/>
                    <a:pt x="0" y="544208"/>
                  </a:cubicBezTo>
                  <a:cubicBezTo>
                    <a:pt x="0" y="503187"/>
                    <a:pt x="9799" y="466611"/>
                    <a:pt x="29398" y="434478"/>
                  </a:cubicBezTo>
                  <a:cubicBezTo>
                    <a:pt x="48997" y="402345"/>
                    <a:pt x="76458" y="377732"/>
                    <a:pt x="111781" y="360640"/>
                  </a:cubicBezTo>
                  <a:cubicBezTo>
                    <a:pt x="147105" y="343548"/>
                    <a:pt x="198039" y="328621"/>
                    <a:pt x="264584" y="315859"/>
                  </a:cubicBezTo>
                  <a:cubicBezTo>
                    <a:pt x="354373" y="298995"/>
                    <a:pt x="416588" y="283271"/>
                    <a:pt x="451228" y="268686"/>
                  </a:cubicBezTo>
                  <a:lnTo>
                    <a:pt x="451228" y="249543"/>
                  </a:lnTo>
                  <a:cubicBezTo>
                    <a:pt x="451228" y="212624"/>
                    <a:pt x="442112" y="186302"/>
                    <a:pt x="423881" y="170578"/>
                  </a:cubicBezTo>
                  <a:cubicBezTo>
                    <a:pt x="405649" y="154853"/>
                    <a:pt x="371238" y="146991"/>
                    <a:pt x="320645" y="146991"/>
                  </a:cubicBezTo>
                  <a:cubicBezTo>
                    <a:pt x="286461" y="146991"/>
                    <a:pt x="259798" y="153714"/>
                    <a:pt x="240655" y="167159"/>
                  </a:cubicBezTo>
                  <a:cubicBezTo>
                    <a:pt x="221512" y="180605"/>
                    <a:pt x="206015" y="204192"/>
                    <a:pt x="194165" y="237920"/>
                  </a:cubicBezTo>
                  <a:lnTo>
                    <a:pt x="19826" y="206471"/>
                  </a:lnTo>
                  <a:cubicBezTo>
                    <a:pt x="39425" y="136280"/>
                    <a:pt x="73153" y="84320"/>
                    <a:pt x="121011" y="50592"/>
                  </a:cubicBezTo>
                  <a:cubicBezTo>
                    <a:pt x="168869" y="16864"/>
                    <a:pt x="239971" y="0"/>
                    <a:pt x="334319" y="0"/>
                  </a:cubicBezTo>
                  <a:close/>
                  <a:moveTo>
                    <a:pt x="451228" y="393799"/>
                  </a:moveTo>
                  <a:cubicBezTo>
                    <a:pt x="426616" y="402003"/>
                    <a:pt x="387646" y="411802"/>
                    <a:pt x="334319" y="423197"/>
                  </a:cubicBezTo>
                  <a:cubicBezTo>
                    <a:pt x="280992" y="434592"/>
                    <a:pt x="246124" y="445758"/>
                    <a:pt x="229716" y="456697"/>
                  </a:cubicBezTo>
                  <a:cubicBezTo>
                    <a:pt x="204648" y="474473"/>
                    <a:pt x="192114" y="497034"/>
                    <a:pt x="192114" y="524382"/>
                  </a:cubicBezTo>
                  <a:cubicBezTo>
                    <a:pt x="192114" y="551273"/>
                    <a:pt x="202141" y="574518"/>
                    <a:pt x="222196" y="594117"/>
                  </a:cubicBezTo>
                  <a:cubicBezTo>
                    <a:pt x="242250" y="613716"/>
                    <a:pt x="267774" y="623515"/>
                    <a:pt x="298768" y="623515"/>
                  </a:cubicBezTo>
                  <a:cubicBezTo>
                    <a:pt x="333407" y="623515"/>
                    <a:pt x="366452" y="612120"/>
                    <a:pt x="397901" y="589331"/>
                  </a:cubicBezTo>
                  <a:cubicBezTo>
                    <a:pt x="421146" y="572011"/>
                    <a:pt x="436415" y="550817"/>
                    <a:pt x="443708" y="525749"/>
                  </a:cubicBezTo>
                  <a:cubicBezTo>
                    <a:pt x="448721" y="509341"/>
                    <a:pt x="451228" y="478119"/>
                    <a:pt x="451228" y="432085"/>
                  </a:cubicBezTo>
                  <a:lnTo>
                    <a:pt x="451228" y="393799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5F3E70A7-DE0F-4E42-A5C8-B6527234B731}"/>
                </a:ext>
              </a:extLst>
            </p:cNvPr>
            <p:cNvSpPr/>
            <p:nvPr/>
          </p:nvSpPr>
          <p:spPr>
            <a:xfrm>
              <a:off x="8030622" y="3363861"/>
              <a:ext cx="604995" cy="742475"/>
            </a:xfrm>
            <a:custGeom>
              <a:avLst/>
              <a:gdLst/>
              <a:ahLst/>
              <a:cxnLst/>
              <a:rect l="l" t="t" r="r" b="b"/>
              <a:pathLst>
                <a:path w="661801" h="742475">
                  <a:moveTo>
                    <a:pt x="417728" y="0"/>
                  </a:moveTo>
                  <a:cubicBezTo>
                    <a:pt x="460116" y="0"/>
                    <a:pt x="498858" y="7634"/>
                    <a:pt x="533953" y="22903"/>
                  </a:cubicBezTo>
                  <a:cubicBezTo>
                    <a:pt x="569048" y="38172"/>
                    <a:pt x="595598" y="57657"/>
                    <a:pt x="613602" y="81357"/>
                  </a:cubicBezTo>
                  <a:cubicBezTo>
                    <a:pt x="631606" y="105058"/>
                    <a:pt x="644140" y="131950"/>
                    <a:pt x="651204" y="162032"/>
                  </a:cubicBezTo>
                  <a:cubicBezTo>
                    <a:pt x="658269" y="192113"/>
                    <a:pt x="661801" y="235185"/>
                    <a:pt x="661801" y="291247"/>
                  </a:cubicBezTo>
                  <a:lnTo>
                    <a:pt x="661801" y="742475"/>
                  </a:lnTo>
                  <a:lnTo>
                    <a:pt x="469687" y="742475"/>
                  </a:lnTo>
                  <a:lnTo>
                    <a:pt x="469687" y="371921"/>
                  </a:lnTo>
                  <a:cubicBezTo>
                    <a:pt x="469687" y="293526"/>
                    <a:pt x="465585" y="242820"/>
                    <a:pt x="457381" y="219803"/>
                  </a:cubicBezTo>
                  <a:cubicBezTo>
                    <a:pt x="449177" y="196785"/>
                    <a:pt x="435845" y="178896"/>
                    <a:pt x="417386" y="166134"/>
                  </a:cubicBezTo>
                  <a:cubicBezTo>
                    <a:pt x="398926" y="153372"/>
                    <a:pt x="376707" y="146991"/>
                    <a:pt x="350727" y="146991"/>
                  </a:cubicBezTo>
                  <a:cubicBezTo>
                    <a:pt x="317454" y="146991"/>
                    <a:pt x="287601" y="156106"/>
                    <a:pt x="261165" y="174338"/>
                  </a:cubicBezTo>
                  <a:cubicBezTo>
                    <a:pt x="234729" y="192569"/>
                    <a:pt x="216612" y="216726"/>
                    <a:pt x="206813" y="246808"/>
                  </a:cubicBezTo>
                  <a:cubicBezTo>
                    <a:pt x="197013" y="276890"/>
                    <a:pt x="192114" y="332496"/>
                    <a:pt x="192114" y="413626"/>
                  </a:cubicBezTo>
                  <a:lnTo>
                    <a:pt x="192114" y="742475"/>
                  </a:lnTo>
                  <a:lnTo>
                    <a:pt x="0" y="742475"/>
                  </a:lnTo>
                  <a:lnTo>
                    <a:pt x="0" y="16408"/>
                  </a:lnTo>
                  <a:lnTo>
                    <a:pt x="178440" y="16408"/>
                  </a:lnTo>
                  <a:lnTo>
                    <a:pt x="178440" y="123062"/>
                  </a:lnTo>
                  <a:cubicBezTo>
                    <a:pt x="241794" y="41020"/>
                    <a:pt x="321556" y="0"/>
                    <a:pt x="417728" y="0"/>
                  </a:cubicBez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18A7029F-D1EC-490C-9CC7-A6069466D73B}"/>
                </a:ext>
              </a:extLst>
            </p:cNvPr>
            <p:cNvSpPr/>
            <p:nvPr/>
          </p:nvSpPr>
          <p:spPr>
            <a:xfrm>
              <a:off x="8906510" y="3410278"/>
              <a:ext cx="476250" cy="458142"/>
            </a:xfrm>
            <a:custGeom>
              <a:avLst/>
              <a:gdLst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4307 h 458142"/>
                <a:gd name="connsiteX1" fmla="*/ 270510 w 476250"/>
                <a:gd name="connsiteY1" fmla="*/ 10467 h 458142"/>
                <a:gd name="connsiteX2" fmla="*/ 476250 w 476250"/>
                <a:gd name="connsiteY2" fmla="*/ 2847 h 458142"/>
                <a:gd name="connsiteX3" fmla="*/ 5715 w 476250"/>
                <a:gd name="connsiteY3" fmla="*/ 458142 h 458142"/>
                <a:gd name="connsiteX4" fmla="*/ 0 w 476250"/>
                <a:gd name="connsiteY4" fmla="*/ 254307 h 45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0" h="458142">
                  <a:moveTo>
                    <a:pt x="0" y="254307"/>
                  </a:moveTo>
                  <a:cubicBezTo>
                    <a:pt x="61595" y="182552"/>
                    <a:pt x="142240" y="53647"/>
                    <a:pt x="270510" y="10467"/>
                  </a:cubicBezTo>
                  <a:cubicBezTo>
                    <a:pt x="339090" y="-9218"/>
                    <a:pt x="407670" y="5387"/>
                    <a:pt x="476250" y="2847"/>
                  </a:cubicBezTo>
                  <a:cubicBezTo>
                    <a:pt x="319405" y="154612"/>
                    <a:pt x="116840" y="441632"/>
                    <a:pt x="5715" y="458142"/>
                  </a:cubicBezTo>
                  <a:lnTo>
                    <a:pt x="0" y="254307"/>
                  </a:ln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D97F6351-B054-4F09-8F3D-426B98191A38}"/>
                </a:ext>
              </a:extLst>
            </p:cNvPr>
            <p:cNvSpPr/>
            <p:nvPr/>
          </p:nvSpPr>
          <p:spPr>
            <a:xfrm>
              <a:off x="8747620" y="3101524"/>
              <a:ext cx="176656" cy="1002273"/>
            </a:xfrm>
            <a:prstGeom prst="rect">
              <a:avLst/>
            </a:pr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5221031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ubtitle Content and Image_Top shape whit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334001" y="112976"/>
            <a:ext cx="6858000" cy="6745024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12" name="Text Placeholder 16">
            <a:extLst>
              <a:ext uri="{FF2B5EF4-FFF2-40B4-BE49-F238E27FC236}">
                <a16:creationId xmlns:a16="http://schemas.microsoft.com/office/drawing/2014/main" id="{E59725C5-1168-4A5F-B420-8E056201968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 rot="5400000">
            <a:off x="5238089" y="208890"/>
            <a:ext cx="6745024" cy="6553200"/>
          </a:xfrm>
          <a:gradFill flip="none" rotWithShape="1">
            <a:gsLst>
              <a:gs pos="0">
                <a:schemeClr val="bg1"/>
              </a:gs>
              <a:gs pos="82000">
                <a:schemeClr val="bg1">
                  <a:alpha val="0"/>
                </a:schemeClr>
              </a:gs>
            </a:gsLst>
            <a:lin ang="16200000" scaled="1"/>
            <a:tileRect/>
          </a:gradFill>
          <a:effectLst/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/>
              <a:t>I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8641" y="2667000"/>
            <a:ext cx="5775960" cy="3660648"/>
          </a:xfrm>
        </p:spPr>
        <p:txBody>
          <a:bodyPr lIns="91440" rIns="9144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1676400"/>
            <a:ext cx="10837333" cy="424732"/>
          </a:xfrm>
          <a:noFill/>
        </p:spPr>
        <p:txBody>
          <a:bodyPr wrap="square" lIns="91440" rIns="91440">
            <a:spAutoFit/>
          </a:bodyPr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/>
              <a:t>Add additional text </a:t>
            </a:r>
          </a:p>
        </p:txBody>
      </p:sp>
    </p:spTree>
    <p:extLst>
      <p:ext uri="{BB962C8B-B14F-4D97-AF65-F5344CB8AC3E}">
        <p14:creationId xmlns:p14="http://schemas.microsoft.com/office/powerpoint/2010/main" val="36532603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  <p15:guide id="3" pos="432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ubtitle Content and half horizontal Image_Top shap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48641" y="2667001"/>
            <a:ext cx="11094718" cy="1757126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8640" y="4709677"/>
            <a:ext cx="11094717" cy="1500876"/>
          </a:xfrm>
        </p:spPr>
        <p:txBody>
          <a:bodyPr lIns="91440" rIns="9144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1676400"/>
            <a:ext cx="10837333" cy="424732"/>
          </a:xfrm>
          <a:noFill/>
        </p:spPr>
        <p:txBody>
          <a:bodyPr wrap="square" lIns="91440" rIns="91440">
            <a:spAutoFit/>
          </a:bodyPr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/>
              <a:t>Add additional text </a:t>
            </a:r>
          </a:p>
        </p:txBody>
      </p:sp>
    </p:spTree>
    <p:extLst>
      <p:ext uri="{BB962C8B-B14F-4D97-AF65-F5344CB8AC3E}">
        <p14:creationId xmlns:p14="http://schemas.microsoft.com/office/powerpoint/2010/main" val="3321184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ubtitle Content and half Image_Top shap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48641" y="2667001"/>
            <a:ext cx="5775959" cy="3543552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553200" y="2667001"/>
            <a:ext cx="5090157" cy="3543552"/>
          </a:xfrm>
        </p:spPr>
        <p:txBody>
          <a:bodyPr lIns="91440" rIns="9144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1676400"/>
            <a:ext cx="10837333" cy="424732"/>
          </a:xfrm>
          <a:noFill/>
        </p:spPr>
        <p:txBody>
          <a:bodyPr wrap="square" lIns="91440" rIns="91440">
            <a:spAutoFit/>
          </a:bodyPr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/>
              <a:t>Add additional text </a:t>
            </a:r>
          </a:p>
        </p:txBody>
      </p:sp>
    </p:spTree>
    <p:extLst>
      <p:ext uri="{BB962C8B-B14F-4D97-AF65-F5344CB8AC3E}">
        <p14:creationId xmlns:p14="http://schemas.microsoft.com/office/powerpoint/2010/main" val="31287154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lf Image Title Content and Top shap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3735623"/>
            <a:ext cx="10805160" cy="707886"/>
          </a:xfrm>
        </p:spPr>
        <p:txBody>
          <a:bodyPr lIns="9144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8640" y="4617492"/>
            <a:ext cx="9890759" cy="1527048"/>
          </a:xfrm>
        </p:spPr>
        <p:txBody>
          <a:bodyPr lIns="91440" rIns="91440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112976"/>
            <a:ext cx="12191999" cy="3278423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</p:spTree>
    <p:extLst>
      <p:ext uri="{BB962C8B-B14F-4D97-AF65-F5344CB8AC3E}">
        <p14:creationId xmlns:p14="http://schemas.microsoft.com/office/powerpoint/2010/main" val="39555153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lf Image Title Two column Content and Top shap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3735623"/>
            <a:ext cx="11109960" cy="707886"/>
          </a:xfrm>
        </p:spPr>
        <p:txBody>
          <a:bodyPr lIns="9144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8641" y="4617492"/>
            <a:ext cx="5212080" cy="1527048"/>
          </a:xfrm>
        </p:spPr>
        <p:txBody>
          <a:bodyPr lIns="91440" rIns="91440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112976"/>
            <a:ext cx="12191999" cy="3278423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12" name="Content Placeholder 6">
            <a:extLst>
              <a:ext uri="{FF2B5EF4-FFF2-40B4-BE49-F238E27FC236}">
                <a16:creationId xmlns:a16="http://schemas.microsoft.com/office/drawing/2014/main" id="{E93A96C6-A4F2-43F1-A47D-0D52EF29954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6446520" y="4617492"/>
            <a:ext cx="5212080" cy="1527048"/>
          </a:xfrm>
        </p:spPr>
        <p:txBody>
          <a:bodyPr lIns="91440" rIns="91440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302535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lf Image Multiple images Title Two column Content and Top shap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0" y="4176259"/>
            <a:ext cx="4343400" cy="1968280"/>
          </a:xfrm>
        </p:spPr>
        <p:txBody>
          <a:bodyPr lIns="9144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112976"/>
            <a:ext cx="12191999" cy="3278423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96DE17A8-F4B7-4571-A6E8-FD28BA425B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542834" y="1066801"/>
            <a:ext cx="3505199" cy="507773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15" name="Picture Placeholder 8">
            <a:extLst>
              <a:ext uri="{FF2B5EF4-FFF2-40B4-BE49-F238E27FC236}">
                <a16:creationId xmlns:a16="http://schemas.microsoft.com/office/drawing/2014/main" id="{9D9A0502-98A2-467D-BE1C-CE8391C73B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191000" y="4343400"/>
            <a:ext cx="2743200" cy="180113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8298DB4E-3B92-4CA4-852A-9F647E7219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191000" y="1066801"/>
            <a:ext cx="2743200" cy="3126023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</p:spTree>
    <p:extLst>
      <p:ext uri="{BB962C8B-B14F-4D97-AF65-F5344CB8AC3E}">
        <p14:creationId xmlns:p14="http://schemas.microsoft.com/office/powerpoint/2010/main" val="15373764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Image with Top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112976"/>
            <a:ext cx="12191999" cy="674502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2AF7E6-6C19-4A41-BFA5-44C4F2A37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548640"/>
            <a:ext cx="11106150" cy="51816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541120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199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Insert Image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857779-E765-4EC2-825C-B8E41285A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548640"/>
            <a:ext cx="11106150" cy="51816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281410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199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Insert Image</a:t>
            </a:r>
            <a:endParaRPr lang="en-GB" dirty="0"/>
          </a:p>
        </p:txBody>
      </p:sp>
      <p:sp>
        <p:nvSpPr>
          <p:cNvPr id="6" name="Text Placeholder 16">
            <a:extLst>
              <a:ext uri="{FF2B5EF4-FFF2-40B4-BE49-F238E27FC236}">
                <a16:creationId xmlns:a16="http://schemas.microsoft.com/office/drawing/2014/main" id="{16932398-C947-4474-88D6-4117EC391C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261801" y="1189969"/>
            <a:ext cx="4389542" cy="4677431"/>
          </a:xfrm>
          <a:solidFill>
            <a:schemeClr val="bg1">
              <a:alpha val="88000"/>
            </a:schemeClr>
          </a:solidFill>
          <a:ln w="28575">
            <a:solidFill>
              <a:schemeClr val="accent2"/>
            </a:solidFill>
          </a:ln>
          <a:effectLst/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8FDA84E-9F5D-4D50-8133-68FB098D7135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7612321" y="1494770"/>
            <a:ext cx="3688080" cy="3915430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Important Content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E2D4840-4EB5-4438-9A16-D0006A68A1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548640"/>
            <a:ext cx="11106150" cy="64132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864579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199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6" name="Text Placeholder 16">
            <a:extLst>
              <a:ext uri="{FF2B5EF4-FFF2-40B4-BE49-F238E27FC236}">
                <a16:creationId xmlns:a16="http://schemas.microsoft.com/office/drawing/2014/main" id="{16932398-C947-4474-88D6-4117EC391C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52269" y="1189969"/>
            <a:ext cx="4389542" cy="4677431"/>
          </a:xfrm>
          <a:solidFill>
            <a:schemeClr val="accent2">
              <a:alpha val="88000"/>
            </a:schemeClr>
          </a:solidFill>
          <a:ln w="28575">
            <a:solidFill>
              <a:schemeClr val="accent2"/>
            </a:solidFill>
          </a:ln>
          <a:effectLst/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/>
              <a:t>I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8FDA84E-9F5D-4D50-8133-68FB098D7135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902789" y="1494770"/>
            <a:ext cx="3688080" cy="3915430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noProof="0"/>
              <a:t>Important Content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5614DBA-0879-4C83-B4B4-EECB085A2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548640"/>
            <a:ext cx="11106150" cy="44196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287043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F8029E-B954-40F7-9AA0-F62DF5E2D0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1" y="1625334"/>
            <a:ext cx="10515601" cy="2852737"/>
          </a:xfrm>
        </p:spPr>
        <p:txBody>
          <a:bodyPr anchor="b"/>
          <a:lstStyle>
            <a:lvl1pPr>
              <a:defRPr sz="8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01F798-6903-4A40-B3B5-8FDF8C36D83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1" y="4673872"/>
            <a:ext cx="10515601" cy="1500187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609501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00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50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00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750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00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651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01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991130-E683-4ABB-8D38-16F481884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5643B3-16AD-4A18-96D8-89AFA89FF7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cxnSp>
        <p:nvCxnSpPr>
          <p:cNvPr id="24" name="Straight Connector 23"/>
          <p:cNvCxnSpPr/>
          <p:nvPr/>
        </p:nvCxnSpPr>
        <p:spPr>
          <a:xfrm>
            <a:off x="972567" y="4547261"/>
            <a:ext cx="10515601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755665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ubtitle Content and half Image_Top shap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8640" y="4021648"/>
            <a:ext cx="5090157" cy="1884265"/>
          </a:xfrm>
        </p:spPr>
        <p:txBody>
          <a:bodyPr lIns="91440" rIns="9144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3429000"/>
            <a:ext cx="5090157" cy="424732"/>
          </a:xfrm>
          <a:noFill/>
        </p:spPr>
        <p:txBody>
          <a:bodyPr wrap="square" lIns="91440" rIns="91440">
            <a:spAutoFit/>
          </a:bodyPr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/>
              <a:t>ADD ADDITIONAL TEXT </a:t>
            </a:r>
          </a:p>
        </p:txBody>
      </p:sp>
      <p:sp>
        <p:nvSpPr>
          <p:cNvPr id="12" name="Content Placeholder 6">
            <a:extLst>
              <a:ext uri="{FF2B5EF4-FFF2-40B4-BE49-F238E27FC236}">
                <a16:creationId xmlns:a16="http://schemas.microsoft.com/office/drawing/2014/main" id="{2E79C3B8-3CB6-4D76-8182-4489C35C869A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6527803" y="4021648"/>
            <a:ext cx="5090157" cy="1884265"/>
          </a:xfrm>
        </p:spPr>
        <p:txBody>
          <a:bodyPr lIns="91440" rIns="9144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0CBC5711-960A-4093-BF8D-E1FB5C4179A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527803" y="3429000"/>
            <a:ext cx="5090157" cy="424732"/>
          </a:xfrm>
          <a:noFill/>
        </p:spPr>
        <p:txBody>
          <a:bodyPr wrap="square" lIns="91440" rIns="91440">
            <a:sp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noProof="0"/>
              <a:t>ADD ADDITIONAL TEXT </a:t>
            </a:r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37CF37DF-A8A3-42D8-BAFE-0F56DCEC76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48944" y="2423061"/>
            <a:ext cx="711197" cy="723544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 dirty="0"/>
              <a:t>Icon</a:t>
            </a:r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6C4C965C-0B8E-48F5-AAAC-C3237DCB29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6527803" y="2423061"/>
            <a:ext cx="711197" cy="723544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 dirty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34402983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ubtitle Content and half Image_Top shap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8640" y="4021648"/>
            <a:ext cx="3474720" cy="1884265"/>
          </a:xfrm>
        </p:spPr>
        <p:txBody>
          <a:bodyPr lIns="91440" rIns="9144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3429000"/>
            <a:ext cx="3474720" cy="424732"/>
          </a:xfrm>
          <a:noFill/>
        </p:spPr>
        <p:txBody>
          <a:bodyPr wrap="square" lIns="91440" rIns="91440">
            <a:noAutofit/>
          </a:bodyPr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/>
              <a:t>ADD ADDITIONAL TEXT </a:t>
            </a:r>
          </a:p>
        </p:txBody>
      </p:sp>
      <p:sp>
        <p:nvSpPr>
          <p:cNvPr id="12" name="Content Placeholder 6">
            <a:extLst>
              <a:ext uri="{FF2B5EF4-FFF2-40B4-BE49-F238E27FC236}">
                <a16:creationId xmlns:a16="http://schemas.microsoft.com/office/drawing/2014/main" id="{2E79C3B8-3CB6-4D76-8182-4489C35C869A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358640" y="4021648"/>
            <a:ext cx="3474720" cy="1884265"/>
          </a:xfrm>
        </p:spPr>
        <p:txBody>
          <a:bodyPr lIns="91440" rIns="9144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0CBC5711-960A-4093-BF8D-E1FB5C4179A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58640" y="3429000"/>
            <a:ext cx="3474720" cy="424732"/>
          </a:xfrm>
          <a:noFill/>
        </p:spPr>
        <p:txBody>
          <a:bodyPr wrap="square" lIns="91440" rIns="91440">
            <a:noAutofit/>
          </a:bodyPr>
          <a:lstStyle>
            <a:lvl1pPr marL="0" indent="0">
              <a:buNone/>
              <a:defRPr sz="2400" b="1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noProof="0"/>
              <a:t>ADD ADDITIONAL TEXT </a:t>
            </a:r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37CF37DF-A8A3-42D8-BAFE-0F56DCEC76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48944" y="2423061"/>
            <a:ext cx="711197" cy="723544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 dirty="0"/>
              <a:t>Icon</a:t>
            </a:r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6C4C965C-0B8E-48F5-AAAC-C3237DCB29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4358640" y="2423061"/>
            <a:ext cx="711197" cy="723544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 dirty="0"/>
              <a:t>Icon</a:t>
            </a:r>
          </a:p>
        </p:txBody>
      </p:sp>
      <p:sp>
        <p:nvSpPr>
          <p:cNvPr id="16" name="Content Placeholder 6">
            <a:extLst>
              <a:ext uri="{FF2B5EF4-FFF2-40B4-BE49-F238E27FC236}">
                <a16:creationId xmlns:a16="http://schemas.microsoft.com/office/drawing/2014/main" id="{F4C1E55C-86D8-4053-9865-59D5B4F8A350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8640" y="4021648"/>
            <a:ext cx="3474720" cy="1884265"/>
          </a:xfrm>
        </p:spPr>
        <p:txBody>
          <a:bodyPr lIns="91440" rIns="9144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3B68B60C-9D86-4961-A5CE-AB650CA3364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168640" y="3429000"/>
            <a:ext cx="3474720" cy="424732"/>
          </a:xfrm>
          <a:noFill/>
        </p:spPr>
        <p:txBody>
          <a:bodyPr wrap="square" lIns="91440" rIns="9144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noProof="0"/>
              <a:t>ADD ADDITIONAL TEXT </a:t>
            </a:r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AFE200E7-D3F0-41C3-92B0-E09677035A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8168336" y="2423061"/>
            <a:ext cx="711197" cy="723544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 dirty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27981101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Icon Content 2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562600" y="2438400"/>
            <a:ext cx="5901458" cy="975260"/>
          </a:xfrm>
        </p:spPr>
        <p:txBody>
          <a:bodyPr lIns="91440" rIns="91440" anchor="ctr">
            <a:noAutofit/>
          </a:bodyPr>
          <a:lstStyle>
            <a:lvl1pPr>
              <a:defRPr/>
            </a:lvl1pPr>
          </a:lstStyle>
          <a:p>
            <a:pPr lvl="0"/>
            <a:r>
              <a:rPr lang="en-US" noProof="0"/>
              <a:t>Description text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524000" y="2713664"/>
            <a:ext cx="3474720" cy="424732"/>
          </a:xfrm>
          <a:noFill/>
        </p:spPr>
        <p:txBody>
          <a:bodyPr wrap="square" lIns="91440" rIns="91440">
            <a:noAutofit/>
          </a:bodyPr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/>
              <a:t>ADD ADDITIONAL TEXT </a:t>
            </a:r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37CF37DF-A8A3-42D8-BAFE-0F56DCEC76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48944" y="2564258"/>
            <a:ext cx="711197" cy="723544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 dirty="0"/>
              <a:t>Icon</a:t>
            </a:r>
          </a:p>
        </p:txBody>
      </p:sp>
      <p:sp>
        <p:nvSpPr>
          <p:cNvPr id="20" name="Content Placeholder 6">
            <a:extLst>
              <a:ext uri="{FF2B5EF4-FFF2-40B4-BE49-F238E27FC236}">
                <a16:creationId xmlns:a16="http://schemas.microsoft.com/office/drawing/2014/main" id="{36B305EA-E44E-48DA-922F-20D8D349670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5562600" y="4391622"/>
            <a:ext cx="5901458" cy="975260"/>
          </a:xfrm>
        </p:spPr>
        <p:txBody>
          <a:bodyPr lIns="91440" rIns="91440" anchor="ctr">
            <a:noAutofit/>
          </a:bodyPr>
          <a:lstStyle>
            <a:lvl1pPr>
              <a:defRPr/>
            </a:lvl1pPr>
          </a:lstStyle>
          <a:p>
            <a:pPr lvl="0"/>
            <a:r>
              <a:rPr lang="en-US" noProof="0"/>
              <a:t>Description text </a:t>
            </a: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038D7323-C655-4E9F-A5C0-AE44AF90708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524000" y="4666886"/>
            <a:ext cx="3474720" cy="424732"/>
          </a:xfrm>
          <a:noFill/>
        </p:spPr>
        <p:txBody>
          <a:bodyPr wrap="square" lIns="91440" rIns="91440">
            <a:noAutofit/>
          </a:bodyPr>
          <a:lstStyle>
            <a:lvl1pPr marL="0" indent="0">
              <a:buNone/>
              <a:defRPr sz="2400" b="1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noProof="0"/>
              <a:t>ADD ADDITIONAL TEXT </a:t>
            </a:r>
          </a:p>
        </p:txBody>
      </p:sp>
      <p:sp>
        <p:nvSpPr>
          <p:cNvPr id="22" name="Picture Placeholder 7">
            <a:extLst>
              <a:ext uri="{FF2B5EF4-FFF2-40B4-BE49-F238E27FC236}">
                <a16:creationId xmlns:a16="http://schemas.microsoft.com/office/drawing/2014/main" id="{F79C998E-1F82-4AC1-AD39-82F45A05CE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548944" y="4517480"/>
            <a:ext cx="711197" cy="723544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 dirty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19214922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Icon Content 3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562600" y="2423061"/>
            <a:ext cx="5901458" cy="1005939"/>
          </a:xfrm>
        </p:spPr>
        <p:txBody>
          <a:bodyPr lIns="91440" rIns="91440"/>
          <a:lstStyle>
            <a:lvl1pPr>
              <a:defRPr/>
            </a:lvl1pPr>
          </a:lstStyle>
          <a:p>
            <a:pPr lvl="0"/>
            <a:r>
              <a:rPr lang="en-US" noProof="0"/>
              <a:t>Description text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524000" y="2713664"/>
            <a:ext cx="3810000" cy="424732"/>
          </a:xfrm>
          <a:noFill/>
        </p:spPr>
        <p:txBody>
          <a:bodyPr wrap="square" lIns="91440" rIns="91440" anchor="ctr">
            <a:spAutoFit/>
          </a:bodyPr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/>
              <a:t>ADD ADDITIONAL TEXT </a:t>
            </a:r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37CF37DF-A8A3-42D8-BAFE-0F56DCEC76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48944" y="2564258"/>
            <a:ext cx="711197" cy="723544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 dirty="0"/>
              <a:t>Icon</a:t>
            </a:r>
          </a:p>
        </p:txBody>
      </p:sp>
      <p:sp>
        <p:nvSpPr>
          <p:cNvPr id="20" name="Content Placeholder 6">
            <a:extLst>
              <a:ext uri="{FF2B5EF4-FFF2-40B4-BE49-F238E27FC236}">
                <a16:creationId xmlns:a16="http://schemas.microsoft.com/office/drawing/2014/main" id="{36B305EA-E44E-48DA-922F-20D8D349670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5562600" y="3556396"/>
            <a:ext cx="5901458" cy="1005939"/>
          </a:xfrm>
        </p:spPr>
        <p:txBody>
          <a:bodyPr lIns="91440" rIns="91440"/>
          <a:lstStyle>
            <a:lvl1pPr>
              <a:defRPr/>
            </a:lvl1pPr>
          </a:lstStyle>
          <a:p>
            <a:pPr lvl="0"/>
            <a:r>
              <a:rPr lang="en-US" noProof="0"/>
              <a:t>Description text </a:t>
            </a: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038D7323-C655-4E9F-A5C0-AE44AF90708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524000" y="3846999"/>
            <a:ext cx="3810000" cy="424732"/>
          </a:xfrm>
          <a:noFill/>
        </p:spPr>
        <p:txBody>
          <a:bodyPr wrap="square" lIns="91440" rIns="91440" anchor="ctr">
            <a:spAutoFit/>
          </a:bodyPr>
          <a:lstStyle>
            <a:lvl1pPr marL="0" indent="0">
              <a:buNone/>
              <a:defRPr sz="2400" b="1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noProof="0"/>
              <a:t>ADD ADDITIONAL TEXT </a:t>
            </a:r>
          </a:p>
        </p:txBody>
      </p:sp>
      <p:sp>
        <p:nvSpPr>
          <p:cNvPr id="22" name="Picture Placeholder 7">
            <a:extLst>
              <a:ext uri="{FF2B5EF4-FFF2-40B4-BE49-F238E27FC236}">
                <a16:creationId xmlns:a16="http://schemas.microsoft.com/office/drawing/2014/main" id="{F79C998E-1F82-4AC1-AD39-82F45A05CE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548944" y="3697593"/>
            <a:ext cx="711197" cy="723544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 dirty="0"/>
              <a:t>Icon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E0693782-2388-4647-A185-3753739701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67F3DA62-D460-42EA-B8AC-75BF070DAD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Content Placeholder 6">
            <a:extLst>
              <a:ext uri="{FF2B5EF4-FFF2-40B4-BE49-F238E27FC236}">
                <a16:creationId xmlns:a16="http://schemas.microsoft.com/office/drawing/2014/main" id="{3FD6DDB9-4D92-43F8-B746-ABBAB109CA1E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5562600" y="4689732"/>
            <a:ext cx="5901458" cy="1005939"/>
          </a:xfrm>
        </p:spPr>
        <p:txBody>
          <a:bodyPr lIns="91440" rIns="91440"/>
          <a:lstStyle>
            <a:lvl1pPr>
              <a:defRPr/>
            </a:lvl1pPr>
          </a:lstStyle>
          <a:p>
            <a:pPr lvl="0"/>
            <a:r>
              <a:rPr lang="en-US" noProof="0"/>
              <a:t>Description text 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13E2F95F-BD26-4AA8-941E-3993C9F1DBB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524000" y="4980335"/>
            <a:ext cx="3810000" cy="424732"/>
          </a:xfrm>
          <a:noFill/>
        </p:spPr>
        <p:txBody>
          <a:bodyPr wrap="square" lIns="91440" rIns="91440" anchor="ctr">
            <a:spAutoFit/>
          </a:bodyPr>
          <a:lstStyle>
            <a:lvl1pPr marL="0" indent="0">
              <a:buNone/>
              <a:defRPr sz="24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noProof="0"/>
              <a:t>ADD ADDITIONAL TEXT </a:t>
            </a:r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68F52DD2-B3F0-4652-8C7B-96406F99FC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548944" y="4830929"/>
            <a:ext cx="711197" cy="723544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 dirty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17126086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ide patch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724AA86D-A811-42CE-8C83-8053DFC66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-1" y="0"/>
            <a:ext cx="8329286" cy="6858000"/>
          </a:xfrm>
          <a:custGeom>
            <a:avLst/>
            <a:gdLst>
              <a:gd name="connsiteX0" fmla="*/ 0 w 8329286"/>
              <a:gd name="connsiteY0" fmla="*/ 0 h 6858000"/>
              <a:gd name="connsiteX1" fmla="*/ 8329286 w 8329286"/>
              <a:gd name="connsiteY1" fmla="*/ 0 h 6858000"/>
              <a:gd name="connsiteX2" fmla="*/ 8329286 w 8329286"/>
              <a:gd name="connsiteY2" fmla="*/ 68183 h 6858000"/>
              <a:gd name="connsiteX3" fmla="*/ 3175958 w 8329286"/>
              <a:gd name="connsiteY3" fmla="*/ 6858000 h 6858000"/>
              <a:gd name="connsiteX4" fmla="*/ 0 w 832928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9286" h="6858000">
                <a:moveTo>
                  <a:pt x="0" y="0"/>
                </a:moveTo>
                <a:lnTo>
                  <a:pt x="8329286" y="0"/>
                </a:lnTo>
                <a:lnTo>
                  <a:pt x="8329286" y="68183"/>
                </a:lnTo>
                <a:lnTo>
                  <a:pt x="317595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9314C5F-7D40-40CF-8951-9660A5ACE1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B4884FC-8C22-42B9-9E84-2B12AC7336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2018097" y="5181600"/>
            <a:ext cx="688207" cy="0"/>
          </a:xfrm>
          <a:prstGeom prst="line">
            <a:avLst/>
          </a:prstGeom>
          <a:ln w="5715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6B9C406-BFD3-481F-9B48-3DCA3A3301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5751896" y="5181600"/>
            <a:ext cx="688207" cy="0"/>
          </a:xfrm>
          <a:prstGeom prst="line">
            <a:avLst/>
          </a:prstGeom>
          <a:ln w="5715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AF3D50D-B3D8-4A41-84D8-4BE250D1BD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9485696" y="5181600"/>
            <a:ext cx="688207" cy="0"/>
          </a:xfrm>
          <a:prstGeom prst="line">
            <a:avLst/>
          </a:prstGeom>
          <a:ln w="5715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Picture Placeholder 8">
            <a:extLst>
              <a:ext uri="{FF2B5EF4-FFF2-40B4-BE49-F238E27FC236}">
                <a16:creationId xmlns:a16="http://schemas.microsoft.com/office/drawing/2014/main" id="{D7401DA1-CBDE-40D5-856F-25C28280FC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33401" y="2057401"/>
            <a:ext cx="3657599" cy="276280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Insert Image 1</a:t>
            </a:r>
          </a:p>
        </p:txBody>
      </p:sp>
      <p:sp>
        <p:nvSpPr>
          <p:cNvPr id="30" name="Picture Placeholder 8">
            <a:extLst>
              <a:ext uri="{FF2B5EF4-FFF2-40B4-BE49-F238E27FC236}">
                <a16:creationId xmlns:a16="http://schemas.microsoft.com/office/drawing/2014/main" id="{6321F101-EC7B-4128-A7FA-373AC507D3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267200" y="2057401"/>
            <a:ext cx="3657599" cy="276280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Insert Image 2</a:t>
            </a:r>
          </a:p>
        </p:txBody>
      </p:sp>
      <p:sp>
        <p:nvSpPr>
          <p:cNvPr id="31" name="Picture Placeholder 8">
            <a:extLst>
              <a:ext uri="{FF2B5EF4-FFF2-40B4-BE49-F238E27FC236}">
                <a16:creationId xmlns:a16="http://schemas.microsoft.com/office/drawing/2014/main" id="{229667AF-39CB-43E6-8D30-A2DDF8365C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8001000" y="2057401"/>
            <a:ext cx="3657599" cy="276280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Insert Image 3</a:t>
            </a:r>
          </a:p>
        </p:txBody>
      </p:sp>
      <p:sp>
        <p:nvSpPr>
          <p:cNvPr id="32" name="Text Placeholder 7">
            <a:extLst>
              <a:ext uri="{FF2B5EF4-FFF2-40B4-BE49-F238E27FC236}">
                <a16:creationId xmlns:a16="http://schemas.microsoft.com/office/drawing/2014/main" id="{125C62A5-1A39-471E-B819-35EB9F8B0CE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5542992"/>
            <a:ext cx="3642359" cy="424732"/>
          </a:xfrm>
          <a:noFill/>
        </p:spPr>
        <p:txBody>
          <a:bodyPr wrap="square" lIns="91440" rIns="9144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/>
              <a:t>ADD TEXT </a:t>
            </a:r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EB4CA538-2AD9-458A-B582-2FBFEAF60CF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267200" y="5542992"/>
            <a:ext cx="3642359" cy="424732"/>
          </a:xfrm>
          <a:noFill/>
        </p:spPr>
        <p:txBody>
          <a:bodyPr wrap="square" lIns="91440" rIns="9144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/>
              <a:t>ADD TEXT </a:t>
            </a:r>
          </a:p>
        </p:txBody>
      </p:sp>
      <p:sp>
        <p:nvSpPr>
          <p:cNvPr id="35" name="Text Placeholder 7">
            <a:extLst>
              <a:ext uri="{FF2B5EF4-FFF2-40B4-BE49-F238E27FC236}">
                <a16:creationId xmlns:a16="http://schemas.microsoft.com/office/drawing/2014/main" id="{857C263B-EA99-4350-84C0-08B9746AEC0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001000" y="5542992"/>
            <a:ext cx="3642359" cy="424732"/>
          </a:xfrm>
          <a:noFill/>
        </p:spPr>
        <p:txBody>
          <a:bodyPr wrap="square" lIns="91440" rIns="9144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/>
              <a:t>ADD TEXT </a:t>
            </a:r>
          </a:p>
        </p:txBody>
      </p:sp>
    </p:spTree>
    <p:extLst>
      <p:ext uri="{BB962C8B-B14F-4D97-AF65-F5344CB8AC3E}">
        <p14:creationId xmlns:p14="http://schemas.microsoft.com/office/powerpoint/2010/main" val="20869211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_Org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CE973A6-10E7-4E33-AA8B-7240F9197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48934421-B8F7-41B6-9EC4-5E3C497424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960064" y="1981200"/>
            <a:ext cx="1523993" cy="1523994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4BACF049-4E3E-418D-9DB0-9D63BDDD25A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88864" y="2618469"/>
            <a:ext cx="3108959" cy="424732"/>
          </a:xfrm>
          <a:noFill/>
        </p:spPr>
        <p:txBody>
          <a:bodyPr wrap="square" lIns="91440" rIns="91440" anchor="ctr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ADD TEXT 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EFE2AF5B-D21D-4FE5-932F-F2989F6E011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88864" y="2999470"/>
            <a:ext cx="3108959" cy="323629"/>
          </a:xfrm>
          <a:noFill/>
        </p:spPr>
        <p:txBody>
          <a:bodyPr wrap="square" lIns="91440" rIns="91440" anchor="t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66B4E82-4E92-438C-9DBD-FDAC98DBA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rot="16200000">
            <a:off x="6146423" y="665228"/>
            <a:ext cx="0" cy="740664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5C2A05E4-0266-470B-94B6-0EA500EFD5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1811223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8B705CE2-63BB-44EF-9494-D7197888F26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20494" y="5114385"/>
            <a:ext cx="1587295" cy="166199"/>
          </a:xfrm>
          <a:noFill/>
        </p:spPr>
        <p:txBody>
          <a:bodyPr wrap="square" lIns="0" tIns="0" rIns="0" bIns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91C9BD3E-CCA7-4ADF-83CB-175C316AEA8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520494" y="5346798"/>
            <a:ext cx="1587295" cy="166199"/>
          </a:xfrm>
          <a:noFill/>
        </p:spPr>
        <p:txBody>
          <a:bodyPr wrap="square" lIns="0" tIns="0" rIns="0" bIns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sp>
        <p:nvSpPr>
          <p:cNvPr id="19" name="Picture Placeholder 8">
            <a:extLst>
              <a:ext uri="{FF2B5EF4-FFF2-40B4-BE49-F238E27FC236}">
                <a16:creationId xmlns:a16="http://schemas.microsoft.com/office/drawing/2014/main" id="{DC756ECA-27F0-4309-A411-2021931A3A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3640023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BCC1B1EE-9270-494A-B26E-3E810517012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349294" y="5114385"/>
            <a:ext cx="1587295" cy="166199"/>
          </a:xfrm>
          <a:noFill/>
        </p:spPr>
        <p:txBody>
          <a:bodyPr wrap="square" lIns="0" tIns="0" rIns="0" bIns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621D9997-09EF-468A-A3A6-7C2705CF175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349294" y="5346798"/>
            <a:ext cx="1587295" cy="166199"/>
          </a:xfrm>
          <a:noFill/>
        </p:spPr>
        <p:txBody>
          <a:bodyPr wrap="square" lIns="0" tIns="0" rIns="0" bIns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sp>
        <p:nvSpPr>
          <p:cNvPr id="22" name="Picture Placeholder 8">
            <a:extLst>
              <a:ext uri="{FF2B5EF4-FFF2-40B4-BE49-F238E27FC236}">
                <a16:creationId xmlns:a16="http://schemas.microsoft.com/office/drawing/2014/main" id="{CC2A50A3-3A8F-469D-B16E-A06FD4C2A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5449773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065EDDEE-214F-4148-8B8C-0BA5AEF7658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044" y="5114385"/>
            <a:ext cx="1587295" cy="166199"/>
          </a:xfrm>
          <a:noFill/>
        </p:spPr>
        <p:txBody>
          <a:bodyPr wrap="square" lIns="0" tIns="0" rIns="0" bIns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520C0E2F-F27A-44AC-BB9A-74F62BEC575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159044" y="5346798"/>
            <a:ext cx="1587295" cy="166199"/>
          </a:xfrm>
          <a:noFill/>
        </p:spPr>
        <p:txBody>
          <a:bodyPr wrap="square" lIns="0" tIns="0" rIns="0" bIns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sp>
        <p:nvSpPr>
          <p:cNvPr id="25" name="Picture Placeholder 8">
            <a:extLst>
              <a:ext uri="{FF2B5EF4-FFF2-40B4-BE49-F238E27FC236}">
                <a16:creationId xmlns:a16="http://schemas.microsoft.com/office/drawing/2014/main" id="{ADC5446D-3469-43DA-ACE3-2AEC5B9038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7259523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4BF91944-817D-4080-9FC7-1C01D3C52F7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68794" y="5114385"/>
            <a:ext cx="1587295" cy="166199"/>
          </a:xfrm>
          <a:noFill/>
        </p:spPr>
        <p:txBody>
          <a:bodyPr wrap="square" lIns="0" tIns="0" rIns="0" bIns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B6FC5678-B04A-4631-9DFF-776737E9C8A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968794" y="5346798"/>
            <a:ext cx="1587295" cy="166199"/>
          </a:xfrm>
          <a:noFill/>
        </p:spPr>
        <p:txBody>
          <a:bodyPr wrap="square" lIns="0" tIns="0" rIns="0" bIns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sp>
        <p:nvSpPr>
          <p:cNvPr id="28" name="Picture Placeholder 8">
            <a:extLst>
              <a:ext uri="{FF2B5EF4-FFF2-40B4-BE49-F238E27FC236}">
                <a16:creationId xmlns:a16="http://schemas.microsoft.com/office/drawing/2014/main" id="{BF024C2A-A070-4BF1-BA78-8FDD47DED4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9066634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72D75690-3F0F-4257-84B4-90CB4E6BB7E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775905" y="5114385"/>
            <a:ext cx="1587295" cy="166199"/>
          </a:xfrm>
          <a:noFill/>
        </p:spPr>
        <p:txBody>
          <a:bodyPr wrap="square" lIns="0" tIns="0" rIns="0" bIns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id="{FC3E89DF-7D8F-458A-910F-B06B607998A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775905" y="5346798"/>
            <a:ext cx="1587295" cy="166199"/>
          </a:xfrm>
          <a:noFill/>
        </p:spPr>
        <p:txBody>
          <a:bodyPr wrap="square" lIns="0" tIns="0" rIns="0" bIns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</p:spTree>
    <p:extLst>
      <p:ext uri="{BB962C8B-B14F-4D97-AF65-F5344CB8AC3E}">
        <p14:creationId xmlns:p14="http://schemas.microsoft.com/office/powerpoint/2010/main" val="29927564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_Org Char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CE973A6-10E7-4E33-AA8B-7240F9197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48934421-B8F7-41B6-9EC4-5E3C497424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596641" y="1981200"/>
            <a:ext cx="1523993" cy="1523994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4BACF049-4E3E-418D-9DB0-9D63BDDD25A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25441" y="2618469"/>
            <a:ext cx="3108959" cy="424732"/>
          </a:xfrm>
          <a:noFill/>
        </p:spPr>
        <p:txBody>
          <a:bodyPr wrap="square" lIns="91440" rIns="91440" anchor="ctr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ADD TEXT 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EFE2AF5B-D21D-4FE5-932F-F2989F6E011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425441" y="2999470"/>
            <a:ext cx="3108959" cy="323629"/>
          </a:xfrm>
          <a:noFill/>
        </p:spPr>
        <p:txBody>
          <a:bodyPr wrap="square" lIns="91440" rIns="91440" anchor="t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66B4E82-4E92-438C-9DBD-FDAC98DBA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rot="16200000">
            <a:off x="6165169" y="-112012"/>
            <a:ext cx="0" cy="896112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5C2A05E4-0266-470B-94B6-0EA500EFD5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1052729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8B705CE2-63BB-44EF-9494-D7197888F26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62000" y="5114385"/>
            <a:ext cx="1587295" cy="166199"/>
          </a:xfrm>
          <a:noFill/>
        </p:spPr>
        <p:txBody>
          <a:bodyPr wrap="square" lIns="0" tIns="0" rIns="0" bIns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91C9BD3E-CCA7-4ADF-83CB-175C316AEA8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62000" y="5346798"/>
            <a:ext cx="1587295" cy="166199"/>
          </a:xfrm>
          <a:noFill/>
        </p:spPr>
        <p:txBody>
          <a:bodyPr wrap="square" lIns="0" tIns="0" rIns="0" bIns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sp>
        <p:nvSpPr>
          <p:cNvPr id="19" name="Picture Placeholder 8">
            <a:extLst>
              <a:ext uri="{FF2B5EF4-FFF2-40B4-BE49-F238E27FC236}">
                <a16:creationId xmlns:a16="http://schemas.microsoft.com/office/drawing/2014/main" id="{DC756ECA-27F0-4309-A411-2021931A3A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2881529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BCC1B1EE-9270-494A-B26E-3E810517012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90800" y="5114385"/>
            <a:ext cx="1587295" cy="166199"/>
          </a:xfrm>
          <a:noFill/>
        </p:spPr>
        <p:txBody>
          <a:bodyPr wrap="square" lIns="0" tIns="0" rIns="0" bIns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621D9997-09EF-468A-A3A6-7C2705CF175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590800" y="5346798"/>
            <a:ext cx="1587295" cy="166199"/>
          </a:xfrm>
          <a:noFill/>
        </p:spPr>
        <p:txBody>
          <a:bodyPr wrap="square" lIns="0" tIns="0" rIns="0" bIns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sp>
        <p:nvSpPr>
          <p:cNvPr id="22" name="Picture Placeholder 8">
            <a:extLst>
              <a:ext uri="{FF2B5EF4-FFF2-40B4-BE49-F238E27FC236}">
                <a16:creationId xmlns:a16="http://schemas.microsoft.com/office/drawing/2014/main" id="{CC2A50A3-3A8F-469D-B16E-A06FD4C2A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4691279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065EDDEE-214F-4148-8B8C-0BA5AEF7658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00550" y="5114385"/>
            <a:ext cx="1587295" cy="166199"/>
          </a:xfrm>
          <a:noFill/>
        </p:spPr>
        <p:txBody>
          <a:bodyPr wrap="square" lIns="0" tIns="0" rIns="0" bIns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520C0E2F-F27A-44AC-BB9A-74F62BEC575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00550" y="5346798"/>
            <a:ext cx="1587295" cy="166199"/>
          </a:xfrm>
          <a:noFill/>
        </p:spPr>
        <p:txBody>
          <a:bodyPr wrap="square" lIns="0" tIns="0" rIns="0" bIns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sp>
        <p:nvSpPr>
          <p:cNvPr id="25" name="Picture Placeholder 8">
            <a:extLst>
              <a:ext uri="{FF2B5EF4-FFF2-40B4-BE49-F238E27FC236}">
                <a16:creationId xmlns:a16="http://schemas.microsoft.com/office/drawing/2014/main" id="{ADC5446D-3469-43DA-ACE3-2AEC5B9038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6501029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4BF91944-817D-4080-9FC7-1C01D3C52F7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210300" y="5114385"/>
            <a:ext cx="1587295" cy="166199"/>
          </a:xfrm>
          <a:noFill/>
        </p:spPr>
        <p:txBody>
          <a:bodyPr wrap="square" lIns="0" tIns="0" rIns="0" bIns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B6FC5678-B04A-4631-9DFF-776737E9C8A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10300" y="5346798"/>
            <a:ext cx="1587295" cy="166199"/>
          </a:xfrm>
          <a:noFill/>
        </p:spPr>
        <p:txBody>
          <a:bodyPr wrap="square" lIns="0" tIns="0" rIns="0" bIns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sp>
        <p:nvSpPr>
          <p:cNvPr id="28" name="Picture Placeholder 8">
            <a:extLst>
              <a:ext uri="{FF2B5EF4-FFF2-40B4-BE49-F238E27FC236}">
                <a16:creationId xmlns:a16="http://schemas.microsoft.com/office/drawing/2014/main" id="{BF024C2A-A070-4BF1-BA78-8FDD47DED4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8308140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72D75690-3F0F-4257-84B4-90CB4E6BB7E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017411" y="5114385"/>
            <a:ext cx="1587295" cy="166199"/>
          </a:xfrm>
          <a:noFill/>
        </p:spPr>
        <p:txBody>
          <a:bodyPr wrap="square" lIns="0" tIns="0" rIns="0" bIns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id="{FC3E89DF-7D8F-458A-910F-B06B607998A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017411" y="5346798"/>
            <a:ext cx="1587295" cy="166199"/>
          </a:xfrm>
          <a:noFill/>
        </p:spPr>
        <p:txBody>
          <a:bodyPr wrap="square" lIns="0" tIns="0" rIns="0" bIns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sp>
        <p:nvSpPr>
          <p:cNvPr id="31" name="Picture Placeholder 8">
            <a:extLst>
              <a:ext uri="{FF2B5EF4-FFF2-40B4-BE49-F238E27FC236}">
                <a16:creationId xmlns:a16="http://schemas.microsoft.com/office/drawing/2014/main" id="{49030BC1-7B5E-4BBD-AB44-8615DCFD46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10115251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32" name="Text Placeholder 7">
            <a:extLst>
              <a:ext uri="{FF2B5EF4-FFF2-40B4-BE49-F238E27FC236}">
                <a16:creationId xmlns:a16="http://schemas.microsoft.com/office/drawing/2014/main" id="{10ED1CED-11B2-4927-93A4-CE47939F0AEC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824522" y="5114385"/>
            <a:ext cx="1587295" cy="166199"/>
          </a:xfrm>
          <a:noFill/>
        </p:spPr>
        <p:txBody>
          <a:bodyPr wrap="square" lIns="0" tIns="0" rIns="0" bIns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39E2E141-317E-41F9-853F-B96493C8FB9B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824522" y="5346798"/>
            <a:ext cx="1587295" cy="166199"/>
          </a:xfrm>
          <a:noFill/>
        </p:spPr>
        <p:txBody>
          <a:bodyPr wrap="square" lIns="0" tIns="0" rIns="0" bIns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</p:spTree>
    <p:extLst>
      <p:ext uri="{BB962C8B-B14F-4D97-AF65-F5344CB8AC3E}">
        <p14:creationId xmlns:p14="http://schemas.microsoft.com/office/powerpoint/2010/main" val="28641386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_Org Chart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CE973A6-10E7-4E33-AA8B-7240F9197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48934421-B8F7-41B6-9EC4-5E3C497424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178095" y="1905000"/>
            <a:ext cx="1255400" cy="1255400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4BACF049-4E3E-418D-9DB0-9D63BDDD25A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01136" y="2288331"/>
            <a:ext cx="3108959" cy="290097"/>
          </a:xfrm>
          <a:noFill/>
        </p:spPr>
        <p:txBody>
          <a:bodyPr wrap="square" lIns="91440" rIns="91440" anchor="ctr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ADD TEXT 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EFE2AF5B-D21D-4FE5-932F-F2989F6E011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601136" y="2566041"/>
            <a:ext cx="3108959" cy="221043"/>
          </a:xfrm>
          <a:noFill/>
        </p:spPr>
        <p:txBody>
          <a:bodyPr wrap="square" lIns="91440" rIns="91440" anchor="t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66B4E82-4E92-438C-9DBD-FDAC98DBA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rot="16200000">
            <a:off x="6165169" y="-670561"/>
            <a:ext cx="0" cy="896112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5C2A05E4-0266-470B-94B6-0EA500EFD5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>
          <a:xfrm>
            <a:off x="1098449" y="3352800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8B705CE2-63BB-44EF-9494-D7197888F26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62000" y="4327380"/>
            <a:ext cx="1587295" cy="166199"/>
          </a:xfrm>
          <a:noFill/>
        </p:spPr>
        <p:txBody>
          <a:bodyPr wrap="square" lIns="0" tIns="0" rIns="0" bIns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91C9BD3E-CCA7-4ADF-83CB-175C316AEA8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62000" y="4497392"/>
            <a:ext cx="1587295" cy="166199"/>
          </a:xfrm>
          <a:noFill/>
        </p:spPr>
        <p:txBody>
          <a:bodyPr wrap="square" lIns="0" tIns="0" rIns="0" bIns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sp>
        <p:nvSpPr>
          <p:cNvPr id="19" name="Picture Placeholder 8">
            <a:extLst>
              <a:ext uri="{FF2B5EF4-FFF2-40B4-BE49-F238E27FC236}">
                <a16:creationId xmlns:a16="http://schemas.microsoft.com/office/drawing/2014/main" id="{DC756ECA-27F0-4309-A411-2021931A3A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27" hasCustomPrompt="1"/>
          </p:nvPr>
        </p:nvSpPr>
        <p:spPr>
          <a:xfrm>
            <a:off x="2927249" y="3352800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BCC1B1EE-9270-494A-B26E-3E810517012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90800" y="4327380"/>
            <a:ext cx="1587295" cy="166199"/>
          </a:xfrm>
          <a:noFill/>
        </p:spPr>
        <p:txBody>
          <a:bodyPr wrap="square" lIns="0" tIns="0" rIns="0" bIns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621D9997-09EF-468A-A3A6-7C2705CF175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590800" y="4497392"/>
            <a:ext cx="1587295" cy="166199"/>
          </a:xfrm>
          <a:noFill/>
        </p:spPr>
        <p:txBody>
          <a:bodyPr wrap="square" lIns="0" tIns="0" rIns="0" bIns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sp>
        <p:nvSpPr>
          <p:cNvPr id="22" name="Picture Placeholder 8">
            <a:extLst>
              <a:ext uri="{FF2B5EF4-FFF2-40B4-BE49-F238E27FC236}">
                <a16:creationId xmlns:a16="http://schemas.microsoft.com/office/drawing/2014/main" id="{CC2A50A3-3A8F-469D-B16E-A06FD4C2A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30" hasCustomPrompt="1"/>
          </p:nvPr>
        </p:nvSpPr>
        <p:spPr>
          <a:xfrm>
            <a:off x="4736999" y="3352800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065EDDEE-214F-4148-8B8C-0BA5AEF7658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00550" y="4327380"/>
            <a:ext cx="1587295" cy="166199"/>
          </a:xfrm>
          <a:noFill/>
        </p:spPr>
        <p:txBody>
          <a:bodyPr wrap="square" lIns="0" tIns="0" rIns="0" bIns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520C0E2F-F27A-44AC-BB9A-74F62BEC575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00550" y="4497392"/>
            <a:ext cx="1587295" cy="166199"/>
          </a:xfrm>
          <a:noFill/>
        </p:spPr>
        <p:txBody>
          <a:bodyPr wrap="square" lIns="0" tIns="0" rIns="0" bIns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sp>
        <p:nvSpPr>
          <p:cNvPr id="25" name="Picture Placeholder 8">
            <a:extLst>
              <a:ext uri="{FF2B5EF4-FFF2-40B4-BE49-F238E27FC236}">
                <a16:creationId xmlns:a16="http://schemas.microsoft.com/office/drawing/2014/main" id="{ADC5446D-3469-43DA-ACE3-2AEC5B9038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33" hasCustomPrompt="1"/>
          </p:nvPr>
        </p:nvSpPr>
        <p:spPr>
          <a:xfrm>
            <a:off x="6546749" y="3352800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4BF91944-817D-4080-9FC7-1C01D3C52F7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210300" y="4327380"/>
            <a:ext cx="1587295" cy="166199"/>
          </a:xfrm>
          <a:noFill/>
        </p:spPr>
        <p:txBody>
          <a:bodyPr wrap="square" lIns="0" tIns="0" rIns="0" bIns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B6FC5678-B04A-4631-9DFF-776737E9C8A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10300" y="4497392"/>
            <a:ext cx="1587295" cy="166199"/>
          </a:xfrm>
          <a:noFill/>
        </p:spPr>
        <p:txBody>
          <a:bodyPr wrap="square" lIns="0" tIns="0" rIns="0" bIns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sp>
        <p:nvSpPr>
          <p:cNvPr id="28" name="Picture Placeholder 8">
            <a:extLst>
              <a:ext uri="{FF2B5EF4-FFF2-40B4-BE49-F238E27FC236}">
                <a16:creationId xmlns:a16="http://schemas.microsoft.com/office/drawing/2014/main" id="{BF024C2A-A070-4BF1-BA78-8FDD47DED4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36" hasCustomPrompt="1"/>
          </p:nvPr>
        </p:nvSpPr>
        <p:spPr>
          <a:xfrm>
            <a:off x="8353860" y="3352800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72D75690-3F0F-4257-84B4-90CB4E6BB7E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017411" y="4327380"/>
            <a:ext cx="1587295" cy="166199"/>
          </a:xfrm>
          <a:noFill/>
        </p:spPr>
        <p:txBody>
          <a:bodyPr wrap="square" lIns="0" tIns="0" rIns="0" bIns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id="{FC3E89DF-7D8F-458A-910F-B06B607998A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017411" y="4497392"/>
            <a:ext cx="1587295" cy="166199"/>
          </a:xfrm>
          <a:noFill/>
        </p:spPr>
        <p:txBody>
          <a:bodyPr wrap="square" lIns="0" tIns="0" rIns="0" bIns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sp>
        <p:nvSpPr>
          <p:cNvPr id="31" name="Picture Placeholder 8">
            <a:extLst>
              <a:ext uri="{FF2B5EF4-FFF2-40B4-BE49-F238E27FC236}">
                <a16:creationId xmlns:a16="http://schemas.microsoft.com/office/drawing/2014/main" id="{49030BC1-7B5E-4BBD-AB44-8615DCFD46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39" hasCustomPrompt="1"/>
          </p:nvPr>
        </p:nvSpPr>
        <p:spPr>
          <a:xfrm>
            <a:off x="10160971" y="3352800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32" name="Text Placeholder 7">
            <a:extLst>
              <a:ext uri="{FF2B5EF4-FFF2-40B4-BE49-F238E27FC236}">
                <a16:creationId xmlns:a16="http://schemas.microsoft.com/office/drawing/2014/main" id="{10ED1CED-11B2-4927-93A4-CE47939F0AEC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824522" y="4327380"/>
            <a:ext cx="1587295" cy="166199"/>
          </a:xfrm>
          <a:noFill/>
        </p:spPr>
        <p:txBody>
          <a:bodyPr wrap="square" lIns="0" tIns="0" rIns="0" bIns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39E2E141-317E-41F9-853F-B96493C8FB9B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824522" y="4497392"/>
            <a:ext cx="1587295" cy="166199"/>
          </a:xfrm>
          <a:noFill/>
        </p:spPr>
        <p:txBody>
          <a:bodyPr wrap="square" lIns="0" tIns="0" rIns="0" bIns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69BD202-1C38-47A5-8B06-0AADB78AAE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rot="16200000">
            <a:off x="6165169" y="2642433"/>
            <a:ext cx="0" cy="5564151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Picture Placeholder 8">
            <a:extLst>
              <a:ext uri="{FF2B5EF4-FFF2-40B4-BE49-F238E27FC236}">
                <a16:creationId xmlns:a16="http://schemas.microsoft.com/office/drawing/2014/main" id="{68CF0B9D-069C-46BA-9B77-7BDE114F3E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45" hasCustomPrompt="1"/>
          </p:nvPr>
        </p:nvSpPr>
        <p:spPr>
          <a:xfrm>
            <a:off x="2927249" y="4967309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39" name="Text Placeholder 7">
            <a:extLst>
              <a:ext uri="{FF2B5EF4-FFF2-40B4-BE49-F238E27FC236}">
                <a16:creationId xmlns:a16="http://schemas.microsoft.com/office/drawing/2014/main" id="{6EB5CB55-9BF0-4309-AA93-9540CDA1CE22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590800" y="5988389"/>
            <a:ext cx="1587295" cy="166199"/>
          </a:xfrm>
          <a:noFill/>
        </p:spPr>
        <p:txBody>
          <a:bodyPr wrap="square" lIns="0" tIns="0" rIns="0" bIns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40" name="Text Placeholder 7">
            <a:extLst>
              <a:ext uri="{FF2B5EF4-FFF2-40B4-BE49-F238E27FC236}">
                <a16:creationId xmlns:a16="http://schemas.microsoft.com/office/drawing/2014/main" id="{184A6FF6-89E5-41B3-83AD-E1F1AC1C7187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590800" y="6158401"/>
            <a:ext cx="1587295" cy="166199"/>
          </a:xfrm>
          <a:noFill/>
        </p:spPr>
        <p:txBody>
          <a:bodyPr wrap="square" lIns="0" tIns="0" rIns="0" bIns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sp>
        <p:nvSpPr>
          <p:cNvPr id="41" name="Picture Placeholder 8">
            <a:extLst>
              <a:ext uri="{FF2B5EF4-FFF2-40B4-BE49-F238E27FC236}">
                <a16:creationId xmlns:a16="http://schemas.microsoft.com/office/drawing/2014/main" id="{65909E03-0C86-44C4-9260-484E8CF631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48" hasCustomPrompt="1"/>
          </p:nvPr>
        </p:nvSpPr>
        <p:spPr>
          <a:xfrm>
            <a:off x="4736999" y="4967309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42" name="Text Placeholder 7">
            <a:extLst>
              <a:ext uri="{FF2B5EF4-FFF2-40B4-BE49-F238E27FC236}">
                <a16:creationId xmlns:a16="http://schemas.microsoft.com/office/drawing/2014/main" id="{0D08C690-4C72-47C4-ADBC-6DBFC463FC3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400550" y="5988389"/>
            <a:ext cx="1587295" cy="166199"/>
          </a:xfrm>
          <a:noFill/>
        </p:spPr>
        <p:txBody>
          <a:bodyPr wrap="square" lIns="0" tIns="0" rIns="0" bIns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43" name="Text Placeholder 7">
            <a:extLst>
              <a:ext uri="{FF2B5EF4-FFF2-40B4-BE49-F238E27FC236}">
                <a16:creationId xmlns:a16="http://schemas.microsoft.com/office/drawing/2014/main" id="{FEBB122E-6E5D-4B48-91C0-C6EB8BA3D2D9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4400550" y="6158401"/>
            <a:ext cx="1587295" cy="166199"/>
          </a:xfrm>
          <a:noFill/>
        </p:spPr>
        <p:txBody>
          <a:bodyPr wrap="square" lIns="0" tIns="0" rIns="0" bIns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sp>
        <p:nvSpPr>
          <p:cNvPr id="44" name="Picture Placeholder 8">
            <a:extLst>
              <a:ext uri="{FF2B5EF4-FFF2-40B4-BE49-F238E27FC236}">
                <a16:creationId xmlns:a16="http://schemas.microsoft.com/office/drawing/2014/main" id="{A968314E-9F6B-4D90-BC2A-C5BB6AC70F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51" hasCustomPrompt="1"/>
          </p:nvPr>
        </p:nvSpPr>
        <p:spPr>
          <a:xfrm>
            <a:off x="6546749" y="4967309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45" name="Text Placeholder 7">
            <a:extLst>
              <a:ext uri="{FF2B5EF4-FFF2-40B4-BE49-F238E27FC236}">
                <a16:creationId xmlns:a16="http://schemas.microsoft.com/office/drawing/2014/main" id="{98FF5C01-8CE1-475F-A59A-011328494FC8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6210300" y="5988389"/>
            <a:ext cx="1587295" cy="166199"/>
          </a:xfrm>
          <a:noFill/>
        </p:spPr>
        <p:txBody>
          <a:bodyPr wrap="square" lIns="0" tIns="0" rIns="0" bIns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46" name="Text Placeholder 7">
            <a:extLst>
              <a:ext uri="{FF2B5EF4-FFF2-40B4-BE49-F238E27FC236}">
                <a16:creationId xmlns:a16="http://schemas.microsoft.com/office/drawing/2014/main" id="{DC690F93-088F-498C-9B26-2DCE00A1145F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210300" y="6158401"/>
            <a:ext cx="1587295" cy="166199"/>
          </a:xfrm>
          <a:noFill/>
        </p:spPr>
        <p:txBody>
          <a:bodyPr wrap="square" lIns="0" tIns="0" rIns="0" bIns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sp>
        <p:nvSpPr>
          <p:cNvPr id="47" name="Picture Placeholder 8">
            <a:extLst>
              <a:ext uri="{FF2B5EF4-FFF2-40B4-BE49-F238E27FC236}">
                <a16:creationId xmlns:a16="http://schemas.microsoft.com/office/drawing/2014/main" id="{1D462CE1-BEE9-45C4-AB54-354D05E69D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54" hasCustomPrompt="1"/>
          </p:nvPr>
        </p:nvSpPr>
        <p:spPr>
          <a:xfrm>
            <a:off x="8353860" y="4967309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48" name="Text Placeholder 7">
            <a:extLst>
              <a:ext uri="{FF2B5EF4-FFF2-40B4-BE49-F238E27FC236}">
                <a16:creationId xmlns:a16="http://schemas.microsoft.com/office/drawing/2014/main" id="{9FA2731A-D1B2-4144-8373-12B9313F9BFD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8017411" y="5988389"/>
            <a:ext cx="1587295" cy="166199"/>
          </a:xfrm>
          <a:noFill/>
        </p:spPr>
        <p:txBody>
          <a:bodyPr wrap="square" lIns="0" tIns="0" rIns="0" bIns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49" name="Text Placeholder 7">
            <a:extLst>
              <a:ext uri="{FF2B5EF4-FFF2-40B4-BE49-F238E27FC236}">
                <a16:creationId xmlns:a16="http://schemas.microsoft.com/office/drawing/2014/main" id="{F61DF59D-6B27-4EC6-A151-0F9B99DC805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017411" y="6158401"/>
            <a:ext cx="1587295" cy="166199"/>
          </a:xfrm>
          <a:noFill/>
        </p:spPr>
        <p:txBody>
          <a:bodyPr wrap="square" lIns="0" tIns="0" rIns="0" bIns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</p:spTree>
    <p:extLst>
      <p:ext uri="{BB962C8B-B14F-4D97-AF65-F5344CB8AC3E}">
        <p14:creationId xmlns:p14="http://schemas.microsoft.com/office/powerpoint/2010/main" val="27614803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ide patch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724AA86D-A811-42CE-8C83-8053DFC66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-1" y="0"/>
            <a:ext cx="8329286" cy="6858000"/>
          </a:xfrm>
          <a:custGeom>
            <a:avLst/>
            <a:gdLst>
              <a:gd name="connsiteX0" fmla="*/ 0 w 8329286"/>
              <a:gd name="connsiteY0" fmla="*/ 0 h 6858000"/>
              <a:gd name="connsiteX1" fmla="*/ 8329286 w 8329286"/>
              <a:gd name="connsiteY1" fmla="*/ 0 h 6858000"/>
              <a:gd name="connsiteX2" fmla="*/ 8329286 w 8329286"/>
              <a:gd name="connsiteY2" fmla="*/ 68183 h 6858000"/>
              <a:gd name="connsiteX3" fmla="*/ 3175958 w 8329286"/>
              <a:gd name="connsiteY3" fmla="*/ 6858000 h 6858000"/>
              <a:gd name="connsiteX4" fmla="*/ 0 w 832928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9286" h="6858000">
                <a:moveTo>
                  <a:pt x="0" y="0"/>
                </a:moveTo>
                <a:lnTo>
                  <a:pt x="8329286" y="0"/>
                </a:lnTo>
                <a:lnTo>
                  <a:pt x="8329286" y="68183"/>
                </a:lnTo>
                <a:lnTo>
                  <a:pt x="317595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587514"/>
            <a:ext cx="10805160" cy="707886"/>
          </a:xfrm>
        </p:spPr>
        <p:txBody>
          <a:bodyPr lIns="9144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9314C5F-7D40-40CF-8951-9660A5ACE1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19159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age Caption Content_Orang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623EB06-2F79-4698-807D-96A58B4F1D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8329286" cy="6858000"/>
          </a:xfrm>
          <a:custGeom>
            <a:avLst/>
            <a:gdLst>
              <a:gd name="connsiteX0" fmla="*/ 0 w 8329286"/>
              <a:gd name="connsiteY0" fmla="*/ 0 h 6858000"/>
              <a:gd name="connsiteX1" fmla="*/ 8329286 w 8329286"/>
              <a:gd name="connsiteY1" fmla="*/ 0 h 6858000"/>
              <a:gd name="connsiteX2" fmla="*/ 3124200 w 8329286"/>
              <a:gd name="connsiteY2" fmla="*/ 6858000 h 6858000"/>
              <a:gd name="connsiteX3" fmla="*/ 0 w 832928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6858000">
                <a:moveTo>
                  <a:pt x="0" y="0"/>
                </a:moveTo>
                <a:lnTo>
                  <a:pt x="8329286" y="0"/>
                </a:lnTo>
                <a:lnTo>
                  <a:pt x="31242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effectLst>
            <a:outerShdw blurRad="228600" dist="38100" algn="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Insert Image</a:t>
            </a:r>
            <a:endParaRPr lang="en-GB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90600" y="609600"/>
            <a:ext cx="4648200" cy="6248400"/>
          </a:xfrm>
          <a:solidFill>
            <a:schemeClr val="bg1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57300" y="3962400"/>
            <a:ext cx="4114800" cy="19812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4000" b="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57900" y="4114800"/>
            <a:ext cx="4876800" cy="1371602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D6D785D2-DAEB-48F3-AB8A-2954F03ACD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381000" y="4840091"/>
            <a:ext cx="1219200" cy="225818"/>
          </a:xfr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BB42ECCE-195D-45F5-94EB-137CEFCFE9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16200000">
            <a:off x="5029200" y="4840092"/>
            <a:ext cx="1219200" cy="225818"/>
          </a:xfrm>
          <a:solidFill>
            <a:schemeClr val="accent5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2136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63BA7-9FC0-4065-A3F0-80BDD89017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138FCB-3DA4-4124-BCC1-2AC6D92952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385455"/>
            <a:ext cx="5181601" cy="4791508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700"/>
            </a:lvl1pPr>
            <a:lvl2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400"/>
            </a:lvl2pPr>
            <a:lvl3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100"/>
            </a:lvl3pPr>
            <a:lvl4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1900"/>
            </a:lvl4pPr>
            <a:lvl5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19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6DB15A-118F-4515-8753-6D055E4609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385455"/>
            <a:ext cx="5181601" cy="4791508"/>
          </a:xfrm>
        </p:spPr>
        <p:txBody>
          <a:bodyPr>
            <a:normAutofit/>
          </a:bodyPr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16EA9C-AB5F-4EB3-9687-E9AC804CD7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91ABFE-7CF8-4591-848F-548D0FE11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0F8FCC-11BA-4DB2-B8B5-3354D42286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3"/>
            <a:ext cx="2743201" cy="365125"/>
          </a:xfrm>
          <a:prstGeom prst="rect">
            <a:avLst/>
          </a:prstGeom>
        </p:spPr>
        <p:txBody>
          <a:bodyPr/>
          <a:lstStyle/>
          <a:p>
            <a:fld id="{67F3DA62-D460-42EA-B8AC-75BF070DAD5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EBA2662-D145-4AD7-89E7-BD2C42942CE0}"/>
              </a:ext>
            </a:extLst>
          </p:cNvPr>
          <p:cNvSpPr/>
          <p:nvPr/>
        </p:nvSpPr>
        <p:spPr>
          <a:xfrm>
            <a:off x="-6095" y="463297"/>
            <a:ext cx="666495" cy="6156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240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5D9FC10-3F2F-41A6-B2CB-F4D886879CD4}"/>
              </a:ext>
            </a:extLst>
          </p:cNvPr>
          <p:cNvGrpSpPr/>
          <p:nvPr/>
        </p:nvGrpSpPr>
        <p:grpSpPr>
          <a:xfrm>
            <a:off x="9674302" y="577559"/>
            <a:ext cx="1679498" cy="374943"/>
            <a:chOff x="2725420" y="2636520"/>
            <a:chExt cx="6657340" cy="1486225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DBCD650-B68A-4585-AAD1-A84A45D6C4B7}"/>
                </a:ext>
              </a:extLst>
            </p:cNvPr>
            <p:cNvSpPr/>
            <p:nvPr/>
          </p:nvSpPr>
          <p:spPr>
            <a:xfrm>
              <a:off x="8980151" y="3644057"/>
              <a:ext cx="398780" cy="459740"/>
            </a:xfrm>
            <a:custGeom>
              <a:avLst/>
              <a:gdLst>
                <a:gd name="connsiteX0" fmla="*/ 398780 w 398780"/>
                <a:gd name="connsiteY0" fmla="*/ 454660 h 459740"/>
                <a:gd name="connsiteX1" fmla="*/ 215900 w 398780"/>
                <a:gd name="connsiteY1" fmla="*/ 459740 h 459740"/>
                <a:gd name="connsiteX2" fmla="*/ 0 w 398780"/>
                <a:gd name="connsiteY2" fmla="*/ 127000 h 459740"/>
                <a:gd name="connsiteX3" fmla="*/ 101600 w 398780"/>
                <a:gd name="connsiteY3" fmla="*/ 0 h 459740"/>
                <a:gd name="connsiteX4" fmla="*/ 398780 w 398780"/>
                <a:gd name="connsiteY4" fmla="*/ 454660 h 459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8780" h="459740">
                  <a:moveTo>
                    <a:pt x="398780" y="454660"/>
                  </a:moveTo>
                  <a:lnTo>
                    <a:pt x="215900" y="459740"/>
                  </a:lnTo>
                  <a:lnTo>
                    <a:pt x="0" y="127000"/>
                  </a:lnTo>
                  <a:lnTo>
                    <a:pt x="101600" y="0"/>
                  </a:lnTo>
                  <a:lnTo>
                    <a:pt x="398780" y="454660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B7892A5D-F50E-42B2-9C39-BBE4314A4A51}"/>
                </a:ext>
              </a:extLst>
            </p:cNvPr>
            <p:cNvGrpSpPr/>
            <p:nvPr/>
          </p:nvGrpSpPr>
          <p:grpSpPr>
            <a:xfrm>
              <a:off x="2725420" y="2636520"/>
              <a:ext cx="842645" cy="1471296"/>
              <a:chOff x="2725420" y="2636520"/>
              <a:chExt cx="842645" cy="1471296"/>
            </a:xfrm>
            <a:solidFill>
              <a:srgbClr val="ED1C24"/>
            </a:solidFill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4453FC6F-C922-4690-963E-BACC480C1CDF}"/>
                  </a:ext>
                </a:extLst>
              </p:cNvPr>
              <p:cNvSpPr/>
              <p:nvPr/>
            </p:nvSpPr>
            <p:spPr>
              <a:xfrm>
                <a:off x="3201120" y="2636520"/>
                <a:ext cx="366945" cy="982980"/>
              </a:xfrm>
              <a:custGeom>
                <a:avLst/>
                <a:gdLst>
                  <a:gd name="connsiteX0" fmla="*/ 361950 w 363855"/>
                  <a:gd name="connsiteY0" fmla="*/ 982980 h 982980"/>
                  <a:gd name="connsiteX1" fmla="*/ 363855 w 363855"/>
                  <a:gd name="connsiteY1" fmla="*/ 388620 h 982980"/>
                  <a:gd name="connsiteX2" fmla="*/ 0 w 363855"/>
                  <a:gd name="connsiteY2" fmla="*/ 0 h 982980"/>
                  <a:gd name="connsiteX3" fmla="*/ 361950 w 363855"/>
                  <a:gd name="connsiteY3" fmla="*/ 982980 h 982980"/>
                  <a:gd name="connsiteX0" fmla="*/ 362706 w 364611"/>
                  <a:gd name="connsiteY0" fmla="*/ 982980 h 982980"/>
                  <a:gd name="connsiteX1" fmla="*/ 364611 w 364611"/>
                  <a:gd name="connsiteY1" fmla="*/ 388620 h 982980"/>
                  <a:gd name="connsiteX2" fmla="*/ 756 w 364611"/>
                  <a:gd name="connsiteY2" fmla="*/ 0 h 982980"/>
                  <a:gd name="connsiteX3" fmla="*/ 362706 w 364611"/>
                  <a:gd name="connsiteY3" fmla="*/ 982980 h 982980"/>
                  <a:gd name="connsiteX0" fmla="*/ 366978 w 368883"/>
                  <a:gd name="connsiteY0" fmla="*/ 982980 h 982980"/>
                  <a:gd name="connsiteX1" fmla="*/ 368883 w 368883"/>
                  <a:gd name="connsiteY1" fmla="*/ 388620 h 982980"/>
                  <a:gd name="connsiteX2" fmla="*/ 5028 w 368883"/>
                  <a:gd name="connsiteY2" fmla="*/ 0 h 982980"/>
                  <a:gd name="connsiteX3" fmla="*/ 366978 w 368883"/>
                  <a:gd name="connsiteY3" fmla="*/ 982980 h 982980"/>
                  <a:gd name="connsiteX0" fmla="*/ 365040 w 366945"/>
                  <a:gd name="connsiteY0" fmla="*/ 982980 h 982980"/>
                  <a:gd name="connsiteX1" fmla="*/ 366945 w 366945"/>
                  <a:gd name="connsiteY1" fmla="*/ 388620 h 982980"/>
                  <a:gd name="connsiteX2" fmla="*/ 3090 w 366945"/>
                  <a:gd name="connsiteY2" fmla="*/ 0 h 982980"/>
                  <a:gd name="connsiteX3" fmla="*/ 365040 w 366945"/>
                  <a:gd name="connsiteY3" fmla="*/ 982980 h 982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945" h="982980">
                    <a:moveTo>
                      <a:pt x="365040" y="982980"/>
                    </a:moveTo>
                    <a:lnTo>
                      <a:pt x="366945" y="388620"/>
                    </a:lnTo>
                    <a:lnTo>
                      <a:pt x="3090" y="0"/>
                    </a:lnTo>
                    <a:cubicBezTo>
                      <a:pt x="-7705" y="674370"/>
                      <a:pt x="-10880" y="581025"/>
                      <a:pt x="365040" y="9829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5E39C2CB-F251-4C37-9DAA-7C3B43BCBC3F}"/>
                  </a:ext>
                </a:extLst>
              </p:cNvPr>
              <p:cNvSpPr/>
              <p:nvPr/>
            </p:nvSpPr>
            <p:spPr>
              <a:xfrm>
                <a:off x="2725420" y="3281681"/>
                <a:ext cx="840105" cy="826135"/>
              </a:xfrm>
              <a:custGeom>
                <a:avLst/>
                <a:gdLst>
                  <a:gd name="connsiteX0" fmla="*/ 838200 w 838200"/>
                  <a:gd name="connsiteY0" fmla="*/ 414020 h 820420"/>
                  <a:gd name="connsiteX1" fmla="*/ 835660 w 838200"/>
                  <a:gd name="connsiteY1" fmla="*/ 820420 h 820420"/>
                  <a:gd name="connsiteX2" fmla="*/ 617220 w 838200"/>
                  <a:gd name="connsiteY2" fmla="*/ 678180 h 820420"/>
                  <a:gd name="connsiteX3" fmla="*/ 0 w 838200"/>
                  <a:gd name="connsiteY3" fmla="*/ 0 h 820420"/>
                  <a:gd name="connsiteX4" fmla="*/ 317500 w 838200"/>
                  <a:gd name="connsiteY4" fmla="*/ 2540 h 820420"/>
                  <a:gd name="connsiteX5" fmla="*/ 838200 w 838200"/>
                  <a:gd name="connsiteY5" fmla="*/ 414020 h 820420"/>
                  <a:gd name="connsiteX0" fmla="*/ 840105 w 840105"/>
                  <a:gd name="connsiteY0" fmla="*/ 417830 h 820420"/>
                  <a:gd name="connsiteX1" fmla="*/ 835660 w 840105"/>
                  <a:gd name="connsiteY1" fmla="*/ 820420 h 820420"/>
                  <a:gd name="connsiteX2" fmla="*/ 617220 w 840105"/>
                  <a:gd name="connsiteY2" fmla="*/ 678180 h 820420"/>
                  <a:gd name="connsiteX3" fmla="*/ 0 w 840105"/>
                  <a:gd name="connsiteY3" fmla="*/ 0 h 820420"/>
                  <a:gd name="connsiteX4" fmla="*/ 317500 w 840105"/>
                  <a:gd name="connsiteY4" fmla="*/ 2540 h 820420"/>
                  <a:gd name="connsiteX5" fmla="*/ 840105 w 840105"/>
                  <a:gd name="connsiteY5" fmla="*/ 417830 h 820420"/>
                  <a:gd name="connsiteX0" fmla="*/ 840105 w 840105"/>
                  <a:gd name="connsiteY0" fmla="*/ 417830 h 820420"/>
                  <a:gd name="connsiteX1" fmla="*/ 835660 w 840105"/>
                  <a:gd name="connsiteY1" fmla="*/ 820420 h 820420"/>
                  <a:gd name="connsiteX2" fmla="*/ 617220 w 840105"/>
                  <a:gd name="connsiteY2" fmla="*/ 678180 h 820420"/>
                  <a:gd name="connsiteX3" fmla="*/ 0 w 840105"/>
                  <a:gd name="connsiteY3" fmla="*/ 0 h 820420"/>
                  <a:gd name="connsiteX4" fmla="*/ 317500 w 840105"/>
                  <a:gd name="connsiteY4" fmla="*/ 2540 h 820420"/>
                  <a:gd name="connsiteX5" fmla="*/ 840105 w 840105"/>
                  <a:gd name="connsiteY5" fmla="*/ 417830 h 820420"/>
                  <a:gd name="connsiteX0" fmla="*/ 840105 w 840105"/>
                  <a:gd name="connsiteY0" fmla="*/ 417830 h 822325"/>
                  <a:gd name="connsiteX1" fmla="*/ 835660 w 840105"/>
                  <a:gd name="connsiteY1" fmla="*/ 822325 h 822325"/>
                  <a:gd name="connsiteX2" fmla="*/ 617220 w 840105"/>
                  <a:gd name="connsiteY2" fmla="*/ 678180 h 822325"/>
                  <a:gd name="connsiteX3" fmla="*/ 0 w 840105"/>
                  <a:gd name="connsiteY3" fmla="*/ 0 h 822325"/>
                  <a:gd name="connsiteX4" fmla="*/ 317500 w 840105"/>
                  <a:gd name="connsiteY4" fmla="*/ 2540 h 822325"/>
                  <a:gd name="connsiteX5" fmla="*/ 840105 w 840105"/>
                  <a:gd name="connsiteY5" fmla="*/ 417830 h 822325"/>
                  <a:gd name="connsiteX0" fmla="*/ 840105 w 840105"/>
                  <a:gd name="connsiteY0" fmla="*/ 417830 h 824230"/>
                  <a:gd name="connsiteX1" fmla="*/ 837565 w 840105"/>
                  <a:gd name="connsiteY1" fmla="*/ 824230 h 824230"/>
                  <a:gd name="connsiteX2" fmla="*/ 617220 w 840105"/>
                  <a:gd name="connsiteY2" fmla="*/ 678180 h 824230"/>
                  <a:gd name="connsiteX3" fmla="*/ 0 w 840105"/>
                  <a:gd name="connsiteY3" fmla="*/ 0 h 824230"/>
                  <a:gd name="connsiteX4" fmla="*/ 317500 w 840105"/>
                  <a:gd name="connsiteY4" fmla="*/ 2540 h 824230"/>
                  <a:gd name="connsiteX5" fmla="*/ 840105 w 840105"/>
                  <a:gd name="connsiteY5" fmla="*/ 417830 h 824230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0105" h="826135">
                    <a:moveTo>
                      <a:pt x="840105" y="417830"/>
                    </a:moveTo>
                    <a:cubicBezTo>
                      <a:pt x="839258" y="553297"/>
                      <a:pt x="840317" y="690668"/>
                      <a:pt x="839470" y="826135"/>
                    </a:cubicBezTo>
                    <a:cubicBezTo>
                      <a:pt x="757767" y="801582"/>
                      <a:pt x="695113" y="765598"/>
                      <a:pt x="617220" y="678180"/>
                    </a:cubicBezTo>
                    <a:lnTo>
                      <a:pt x="0" y="0"/>
                    </a:lnTo>
                    <a:lnTo>
                      <a:pt x="317500" y="2540"/>
                    </a:lnTo>
                    <a:cubicBezTo>
                      <a:pt x="430742" y="1905"/>
                      <a:pt x="610658" y="142240"/>
                      <a:pt x="840105" y="4178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34FF668F-22DC-4217-B204-A28391F38B87}"/>
                </a:ext>
              </a:extLst>
            </p:cNvPr>
            <p:cNvGrpSpPr/>
            <p:nvPr/>
          </p:nvGrpSpPr>
          <p:grpSpPr>
            <a:xfrm flipH="1">
              <a:off x="3623712" y="2636520"/>
              <a:ext cx="842645" cy="1471296"/>
              <a:chOff x="2725420" y="2636520"/>
              <a:chExt cx="842645" cy="1471296"/>
            </a:xfrm>
            <a:solidFill>
              <a:srgbClr val="ED1C24"/>
            </a:solidFill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00323478-0565-4AEE-8E73-7138C44779EC}"/>
                  </a:ext>
                </a:extLst>
              </p:cNvPr>
              <p:cNvSpPr/>
              <p:nvPr/>
            </p:nvSpPr>
            <p:spPr>
              <a:xfrm>
                <a:off x="3201120" y="2636520"/>
                <a:ext cx="366945" cy="982980"/>
              </a:xfrm>
              <a:custGeom>
                <a:avLst/>
                <a:gdLst>
                  <a:gd name="connsiteX0" fmla="*/ 361950 w 363855"/>
                  <a:gd name="connsiteY0" fmla="*/ 982980 h 982980"/>
                  <a:gd name="connsiteX1" fmla="*/ 363855 w 363855"/>
                  <a:gd name="connsiteY1" fmla="*/ 388620 h 982980"/>
                  <a:gd name="connsiteX2" fmla="*/ 0 w 363855"/>
                  <a:gd name="connsiteY2" fmla="*/ 0 h 982980"/>
                  <a:gd name="connsiteX3" fmla="*/ 361950 w 363855"/>
                  <a:gd name="connsiteY3" fmla="*/ 982980 h 982980"/>
                  <a:gd name="connsiteX0" fmla="*/ 362706 w 364611"/>
                  <a:gd name="connsiteY0" fmla="*/ 982980 h 982980"/>
                  <a:gd name="connsiteX1" fmla="*/ 364611 w 364611"/>
                  <a:gd name="connsiteY1" fmla="*/ 388620 h 982980"/>
                  <a:gd name="connsiteX2" fmla="*/ 756 w 364611"/>
                  <a:gd name="connsiteY2" fmla="*/ 0 h 982980"/>
                  <a:gd name="connsiteX3" fmla="*/ 362706 w 364611"/>
                  <a:gd name="connsiteY3" fmla="*/ 982980 h 982980"/>
                  <a:gd name="connsiteX0" fmla="*/ 366978 w 368883"/>
                  <a:gd name="connsiteY0" fmla="*/ 982980 h 982980"/>
                  <a:gd name="connsiteX1" fmla="*/ 368883 w 368883"/>
                  <a:gd name="connsiteY1" fmla="*/ 388620 h 982980"/>
                  <a:gd name="connsiteX2" fmla="*/ 5028 w 368883"/>
                  <a:gd name="connsiteY2" fmla="*/ 0 h 982980"/>
                  <a:gd name="connsiteX3" fmla="*/ 366978 w 368883"/>
                  <a:gd name="connsiteY3" fmla="*/ 982980 h 982980"/>
                  <a:gd name="connsiteX0" fmla="*/ 365040 w 366945"/>
                  <a:gd name="connsiteY0" fmla="*/ 982980 h 982980"/>
                  <a:gd name="connsiteX1" fmla="*/ 366945 w 366945"/>
                  <a:gd name="connsiteY1" fmla="*/ 388620 h 982980"/>
                  <a:gd name="connsiteX2" fmla="*/ 3090 w 366945"/>
                  <a:gd name="connsiteY2" fmla="*/ 0 h 982980"/>
                  <a:gd name="connsiteX3" fmla="*/ 365040 w 366945"/>
                  <a:gd name="connsiteY3" fmla="*/ 982980 h 982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945" h="982980">
                    <a:moveTo>
                      <a:pt x="365040" y="982980"/>
                    </a:moveTo>
                    <a:lnTo>
                      <a:pt x="366945" y="388620"/>
                    </a:lnTo>
                    <a:lnTo>
                      <a:pt x="3090" y="0"/>
                    </a:lnTo>
                    <a:cubicBezTo>
                      <a:pt x="-7705" y="674370"/>
                      <a:pt x="-10880" y="581025"/>
                      <a:pt x="365040" y="9829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2202B991-62F5-4EC9-9381-C83A23F35466}"/>
                  </a:ext>
                </a:extLst>
              </p:cNvPr>
              <p:cNvSpPr/>
              <p:nvPr/>
            </p:nvSpPr>
            <p:spPr>
              <a:xfrm>
                <a:off x="2725420" y="3281681"/>
                <a:ext cx="840105" cy="826135"/>
              </a:xfrm>
              <a:custGeom>
                <a:avLst/>
                <a:gdLst>
                  <a:gd name="connsiteX0" fmla="*/ 838200 w 838200"/>
                  <a:gd name="connsiteY0" fmla="*/ 414020 h 820420"/>
                  <a:gd name="connsiteX1" fmla="*/ 835660 w 838200"/>
                  <a:gd name="connsiteY1" fmla="*/ 820420 h 820420"/>
                  <a:gd name="connsiteX2" fmla="*/ 617220 w 838200"/>
                  <a:gd name="connsiteY2" fmla="*/ 678180 h 820420"/>
                  <a:gd name="connsiteX3" fmla="*/ 0 w 838200"/>
                  <a:gd name="connsiteY3" fmla="*/ 0 h 820420"/>
                  <a:gd name="connsiteX4" fmla="*/ 317500 w 838200"/>
                  <a:gd name="connsiteY4" fmla="*/ 2540 h 820420"/>
                  <a:gd name="connsiteX5" fmla="*/ 838200 w 838200"/>
                  <a:gd name="connsiteY5" fmla="*/ 414020 h 820420"/>
                  <a:gd name="connsiteX0" fmla="*/ 840105 w 840105"/>
                  <a:gd name="connsiteY0" fmla="*/ 417830 h 820420"/>
                  <a:gd name="connsiteX1" fmla="*/ 835660 w 840105"/>
                  <a:gd name="connsiteY1" fmla="*/ 820420 h 820420"/>
                  <a:gd name="connsiteX2" fmla="*/ 617220 w 840105"/>
                  <a:gd name="connsiteY2" fmla="*/ 678180 h 820420"/>
                  <a:gd name="connsiteX3" fmla="*/ 0 w 840105"/>
                  <a:gd name="connsiteY3" fmla="*/ 0 h 820420"/>
                  <a:gd name="connsiteX4" fmla="*/ 317500 w 840105"/>
                  <a:gd name="connsiteY4" fmla="*/ 2540 h 820420"/>
                  <a:gd name="connsiteX5" fmla="*/ 840105 w 840105"/>
                  <a:gd name="connsiteY5" fmla="*/ 417830 h 820420"/>
                  <a:gd name="connsiteX0" fmla="*/ 840105 w 840105"/>
                  <a:gd name="connsiteY0" fmla="*/ 417830 h 820420"/>
                  <a:gd name="connsiteX1" fmla="*/ 835660 w 840105"/>
                  <a:gd name="connsiteY1" fmla="*/ 820420 h 820420"/>
                  <a:gd name="connsiteX2" fmla="*/ 617220 w 840105"/>
                  <a:gd name="connsiteY2" fmla="*/ 678180 h 820420"/>
                  <a:gd name="connsiteX3" fmla="*/ 0 w 840105"/>
                  <a:gd name="connsiteY3" fmla="*/ 0 h 820420"/>
                  <a:gd name="connsiteX4" fmla="*/ 317500 w 840105"/>
                  <a:gd name="connsiteY4" fmla="*/ 2540 h 820420"/>
                  <a:gd name="connsiteX5" fmla="*/ 840105 w 840105"/>
                  <a:gd name="connsiteY5" fmla="*/ 417830 h 820420"/>
                  <a:gd name="connsiteX0" fmla="*/ 840105 w 840105"/>
                  <a:gd name="connsiteY0" fmla="*/ 417830 h 822325"/>
                  <a:gd name="connsiteX1" fmla="*/ 835660 w 840105"/>
                  <a:gd name="connsiteY1" fmla="*/ 822325 h 822325"/>
                  <a:gd name="connsiteX2" fmla="*/ 617220 w 840105"/>
                  <a:gd name="connsiteY2" fmla="*/ 678180 h 822325"/>
                  <a:gd name="connsiteX3" fmla="*/ 0 w 840105"/>
                  <a:gd name="connsiteY3" fmla="*/ 0 h 822325"/>
                  <a:gd name="connsiteX4" fmla="*/ 317500 w 840105"/>
                  <a:gd name="connsiteY4" fmla="*/ 2540 h 822325"/>
                  <a:gd name="connsiteX5" fmla="*/ 840105 w 840105"/>
                  <a:gd name="connsiteY5" fmla="*/ 417830 h 822325"/>
                  <a:gd name="connsiteX0" fmla="*/ 840105 w 840105"/>
                  <a:gd name="connsiteY0" fmla="*/ 417830 h 824230"/>
                  <a:gd name="connsiteX1" fmla="*/ 837565 w 840105"/>
                  <a:gd name="connsiteY1" fmla="*/ 824230 h 824230"/>
                  <a:gd name="connsiteX2" fmla="*/ 617220 w 840105"/>
                  <a:gd name="connsiteY2" fmla="*/ 678180 h 824230"/>
                  <a:gd name="connsiteX3" fmla="*/ 0 w 840105"/>
                  <a:gd name="connsiteY3" fmla="*/ 0 h 824230"/>
                  <a:gd name="connsiteX4" fmla="*/ 317500 w 840105"/>
                  <a:gd name="connsiteY4" fmla="*/ 2540 h 824230"/>
                  <a:gd name="connsiteX5" fmla="*/ 840105 w 840105"/>
                  <a:gd name="connsiteY5" fmla="*/ 417830 h 824230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0105" h="826135">
                    <a:moveTo>
                      <a:pt x="840105" y="417830"/>
                    </a:moveTo>
                    <a:cubicBezTo>
                      <a:pt x="839258" y="553297"/>
                      <a:pt x="840317" y="690668"/>
                      <a:pt x="839470" y="826135"/>
                    </a:cubicBezTo>
                    <a:cubicBezTo>
                      <a:pt x="757767" y="801582"/>
                      <a:pt x="695113" y="765598"/>
                      <a:pt x="617220" y="678180"/>
                    </a:cubicBezTo>
                    <a:lnTo>
                      <a:pt x="0" y="0"/>
                    </a:lnTo>
                    <a:lnTo>
                      <a:pt x="317500" y="2540"/>
                    </a:lnTo>
                    <a:cubicBezTo>
                      <a:pt x="430742" y="1905"/>
                      <a:pt x="610658" y="142240"/>
                      <a:pt x="840105" y="4178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</p:grp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BCDF18D-4EE2-4CB1-BD00-CFD1FA567B7E}"/>
                </a:ext>
              </a:extLst>
            </p:cNvPr>
            <p:cNvSpPr/>
            <p:nvPr/>
          </p:nvSpPr>
          <p:spPr>
            <a:xfrm>
              <a:off x="4726341" y="3104063"/>
              <a:ext cx="853119" cy="1002273"/>
            </a:xfrm>
            <a:custGeom>
              <a:avLst/>
              <a:gdLst/>
              <a:ahLst/>
              <a:cxnLst/>
              <a:rect l="l" t="t" r="r" b="b"/>
              <a:pathLst>
                <a:path w="933222" h="1002273">
                  <a:moveTo>
                    <a:pt x="0" y="0"/>
                  </a:moveTo>
                  <a:lnTo>
                    <a:pt x="219461" y="0"/>
                  </a:lnTo>
                  <a:lnTo>
                    <a:pt x="473106" y="741791"/>
                  </a:lnTo>
                  <a:lnTo>
                    <a:pt x="718546" y="0"/>
                  </a:lnTo>
                  <a:lnTo>
                    <a:pt x="933222" y="0"/>
                  </a:lnTo>
                  <a:lnTo>
                    <a:pt x="574290" y="1002273"/>
                  </a:lnTo>
                  <a:lnTo>
                    <a:pt x="358248" y="10022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49D0E9AF-012E-41BB-8DE4-753C7BE27891}"/>
                </a:ext>
              </a:extLst>
            </p:cNvPr>
            <p:cNvSpPr/>
            <p:nvPr/>
          </p:nvSpPr>
          <p:spPr>
            <a:xfrm>
              <a:off x="5656002" y="3104063"/>
              <a:ext cx="701870" cy="1002273"/>
            </a:xfrm>
            <a:custGeom>
              <a:avLst/>
              <a:gdLst/>
              <a:ahLst/>
              <a:cxnLst/>
              <a:rect l="l" t="t" r="r" b="b"/>
              <a:pathLst>
                <a:path w="767772" h="1002273">
                  <a:moveTo>
                    <a:pt x="0" y="0"/>
                  </a:moveTo>
                  <a:lnTo>
                    <a:pt x="324748" y="0"/>
                  </a:lnTo>
                  <a:cubicBezTo>
                    <a:pt x="447810" y="0"/>
                    <a:pt x="528029" y="5013"/>
                    <a:pt x="565403" y="15040"/>
                  </a:cubicBezTo>
                  <a:cubicBezTo>
                    <a:pt x="622832" y="30081"/>
                    <a:pt x="670918" y="62784"/>
                    <a:pt x="709660" y="113148"/>
                  </a:cubicBezTo>
                  <a:cubicBezTo>
                    <a:pt x="748401" y="163513"/>
                    <a:pt x="767772" y="228576"/>
                    <a:pt x="767772" y="308339"/>
                  </a:cubicBezTo>
                  <a:cubicBezTo>
                    <a:pt x="767772" y="369870"/>
                    <a:pt x="756605" y="421602"/>
                    <a:pt x="734272" y="463534"/>
                  </a:cubicBezTo>
                  <a:cubicBezTo>
                    <a:pt x="711939" y="505466"/>
                    <a:pt x="683566" y="538397"/>
                    <a:pt x="649154" y="562326"/>
                  </a:cubicBezTo>
                  <a:cubicBezTo>
                    <a:pt x="614742" y="586254"/>
                    <a:pt x="579761" y="602093"/>
                    <a:pt x="544209" y="609841"/>
                  </a:cubicBezTo>
                  <a:cubicBezTo>
                    <a:pt x="495896" y="619413"/>
                    <a:pt x="425933" y="624199"/>
                    <a:pt x="334320" y="624199"/>
                  </a:cubicBezTo>
                  <a:lnTo>
                    <a:pt x="202369" y="624199"/>
                  </a:lnTo>
                  <a:lnTo>
                    <a:pt x="202369" y="1002273"/>
                  </a:lnTo>
                  <a:lnTo>
                    <a:pt x="0" y="1002273"/>
                  </a:lnTo>
                  <a:lnTo>
                    <a:pt x="0" y="0"/>
                  </a:lnTo>
                  <a:close/>
                  <a:moveTo>
                    <a:pt x="202369" y="169552"/>
                  </a:moveTo>
                  <a:lnTo>
                    <a:pt x="202369" y="453963"/>
                  </a:lnTo>
                  <a:lnTo>
                    <a:pt x="313126" y="453963"/>
                  </a:lnTo>
                  <a:cubicBezTo>
                    <a:pt x="392888" y="453963"/>
                    <a:pt x="446215" y="448721"/>
                    <a:pt x="473106" y="438238"/>
                  </a:cubicBezTo>
                  <a:cubicBezTo>
                    <a:pt x="499998" y="427755"/>
                    <a:pt x="521078" y="411347"/>
                    <a:pt x="536347" y="389013"/>
                  </a:cubicBezTo>
                  <a:cubicBezTo>
                    <a:pt x="551616" y="366679"/>
                    <a:pt x="559250" y="340700"/>
                    <a:pt x="559250" y="311074"/>
                  </a:cubicBezTo>
                  <a:cubicBezTo>
                    <a:pt x="559250" y="274611"/>
                    <a:pt x="548539" y="244529"/>
                    <a:pt x="527117" y="220828"/>
                  </a:cubicBezTo>
                  <a:cubicBezTo>
                    <a:pt x="505695" y="197127"/>
                    <a:pt x="478576" y="182314"/>
                    <a:pt x="445759" y="176389"/>
                  </a:cubicBezTo>
                  <a:cubicBezTo>
                    <a:pt x="421603" y="171831"/>
                    <a:pt x="373062" y="169552"/>
                    <a:pt x="300136" y="169552"/>
                  </a:cubicBezTo>
                  <a:lnTo>
                    <a:pt x="202369" y="169552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C4680A2-0EE5-43C3-940F-6BAEC0D3FD11}"/>
                </a:ext>
              </a:extLst>
            </p:cNvPr>
            <p:cNvSpPr/>
            <p:nvPr/>
          </p:nvSpPr>
          <p:spPr>
            <a:xfrm>
              <a:off x="6492540" y="3104063"/>
              <a:ext cx="767495" cy="1002273"/>
            </a:xfrm>
            <a:custGeom>
              <a:avLst/>
              <a:gdLst/>
              <a:ahLst/>
              <a:cxnLst/>
              <a:rect l="l" t="t" r="r" b="b"/>
              <a:pathLst>
                <a:path w="839558" h="1002273">
                  <a:moveTo>
                    <a:pt x="0" y="0"/>
                  </a:moveTo>
                  <a:lnTo>
                    <a:pt x="400636" y="0"/>
                  </a:lnTo>
                  <a:cubicBezTo>
                    <a:pt x="479943" y="0"/>
                    <a:pt x="539081" y="3304"/>
                    <a:pt x="578051" y="9913"/>
                  </a:cubicBezTo>
                  <a:cubicBezTo>
                    <a:pt x="617021" y="16522"/>
                    <a:pt x="651888" y="30309"/>
                    <a:pt x="682654" y="51275"/>
                  </a:cubicBezTo>
                  <a:cubicBezTo>
                    <a:pt x="713419" y="72242"/>
                    <a:pt x="739057" y="100159"/>
                    <a:pt x="759568" y="135026"/>
                  </a:cubicBezTo>
                  <a:cubicBezTo>
                    <a:pt x="780078" y="169894"/>
                    <a:pt x="790333" y="208977"/>
                    <a:pt x="790333" y="252277"/>
                  </a:cubicBezTo>
                  <a:cubicBezTo>
                    <a:pt x="790333" y="299223"/>
                    <a:pt x="777685" y="342295"/>
                    <a:pt x="752389" y="381493"/>
                  </a:cubicBezTo>
                  <a:cubicBezTo>
                    <a:pt x="727093" y="420690"/>
                    <a:pt x="692795" y="450088"/>
                    <a:pt x="649495" y="469687"/>
                  </a:cubicBezTo>
                  <a:cubicBezTo>
                    <a:pt x="710571" y="487463"/>
                    <a:pt x="757517" y="517773"/>
                    <a:pt x="790333" y="560616"/>
                  </a:cubicBezTo>
                  <a:cubicBezTo>
                    <a:pt x="823150" y="603460"/>
                    <a:pt x="839558" y="653825"/>
                    <a:pt x="839558" y="711710"/>
                  </a:cubicBezTo>
                  <a:cubicBezTo>
                    <a:pt x="839558" y="757288"/>
                    <a:pt x="828961" y="801613"/>
                    <a:pt x="807767" y="844685"/>
                  </a:cubicBezTo>
                  <a:cubicBezTo>
                    <a:pt x="786573" y="887757"/>
                    <a:pt x="757631" y="922169"/>
                    <a:pt x="720940" y="947921"/>
                  </a:cubicBezTo>
                  <a:cubicBezTo>
                    <a:pt x="684249" y="973673"/>
                    <a:pt x="639012" y="989511"/>
                    <a:pt x="585229" y="995436"/>
                  </a:cubicBezTo>
                  <a:cubicBezTo>
                    <a:pt x="551501" y="999083"/>
                    <a:pt x="470143" y="1001362"/>
                    <a:pt x="341156" y="1002273"/>
                  </a:cubicBezTo>
                  <a:lnTo>
                    <a:pt x="0" y="1002273"/>
                  </a:lnTo>
                  <a:lnTo>
                    <a:pt x="0" y="0"/>
                  </a:lnTo>
                  <a:close/>
                  <a:moveTo>
                    <a:pt x="202369" y="166817"/>
                  </a:moveTo>
                  <a:lnTo>
                    <a:pt x="202369" y="398585"/>
                  </a:lnTo>
                  <a:lnTo>
                    <a:pt x="335003" y="398585"/>
                  </a:lnTo>
                  <a:cubicBezTo>
                    <a:pt x="413854" y="398585"/>
                    <a:pt x="462851" y="397445"/>
                    <a:pt x="481994" y="395166"/>
                  </a:cubicBezTo>
                  <a:cubicBezTo>
                    <a:pt x="516634" y="391064"/>
                    <a:pt x="543867" y="379100"/>
                    <a:pt x="563694" y="359273"/>
                  </a:cubicBezTo>
                  <a:cubicBezTo>
                    <a:pt x="583520" y="339446"/>
                    <a:pt x="593434" y="313353"/>
                    <a:pt x="593434" y="280992"/>
                  </a:cubicBezTo>
                  <a:cubicBezTo>
                    <a:pt x="593434" y="249998"/>
                    <a:pt x="584888" y="224816"/>
                    <a:pt x="567796" y="205445"/>
                  </a:cubicBezTo>
                  <a:cubicBezTo>
                    <a:pt x="550704" y="186074"/>
                    <a:pt x="525294" y="174338"/>
                    <a:pt x="491565" y="170236"/>
                  </a:cubicBezTo>
                  <a:cubicBezTo>
                    <a:pt x="471511" y="167957"/>
                    <a:pt x="413854" y="166817"/>
                    <a:pt x="318595" y="166817"/>
                  </a:cubicBezTo>
                  <a:lnTo>
                    <a:pt x="202369" y="166817"/>
                  </a:lnTo>
                  <a:close/>
                  <a:moveTo>
                    <a:pt x="202369" y="565402"/>
                  </a:moveTo>
                  <a:lnTo>
                    <a:pt x="202369" y="833404"/>
                  </a:lnTo>
                  <a:lnTo>
                    <a:pt x="389697" y="833404"/>
                  </a:lnTo>
                  <a:cubicBezTo>
                    <a:pt x="462623" y="833404"/>
                    <a:pt x="508885" y="831353"/>
                    <a:pt x="528484" y="827251"/>
                  </a:cubicBezTo>
                  <a:cubicBezTo>
                    <a:pt x="558566" y="821782"/>
                    <a:pt x="583064" y="808450"/>
                    <a:pt x="601980" y="787256"/>
                  </a:cubicBezTo>
                  <a:cubicBezTo>
                    <a:pt x="620895" y="766062"/>
                    <a:pt x="630352" y="737689"/>
                    <a:pt x="630352" y="702138"/>
                  </a:cubicBezTo>
                  <a:cubicBezTo>
                    <a:pt x="630352" y="672056"/>
                    <a:pt x="623060" y="646532"/>
                    <a:pt x="608475" y="625566"/>
                  </a:cubicBezTo>
                  <a:cubicBezTo>
                    <a:pt x="593889" y="604600"/>
                    <a:pt x="572809" y="589331"/>
                    <a:pt x="545234" y="579760"/>
                  </a:cubicBezTo>
                  <a:cubicBezTo>
                    <a:pt x="517659" y="570188"/>
                    <a:pt x="457837" y="565402"/>
                    <a:pt x="365769" y="565402"/>
                  </a:cubicBezTo>
                  <a:lnTo>
                    <a:pt x="202369" y="565402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70D820D-BFB8-46B7-BE6C-E68EBC5AFDBF}"/>
                </a:ext>
              </a:extLst>
            </p:cNvPr>
            <p:cNvSpPr/>
            <p:nvPr/>
          </p:nvSpPr>
          <p:spPr>
            <a:xfrm>
              <a:off x="7313411" y="3363861"/>
              <a:ext cx="623120" cy="758884"/>
            </a:xfrm>
            <a:custGeom>
              <a:avLst/>
              <a:gdLst/>
              <a:ahLst/>
              <a:cxnLst/>
              <a:rect l="l" t="t" r="r" b="b"/>
              <a:pathLst>
                <a:path w="681628" h="758884">
                  <a:moveTo>
                    <a:pt x="334319" y="0"/>
                  </a:moveTo>
                  <a:cubicBezTo>
                    <a:pt x="420007" y="0"/>
                    <a:pt x="483817" y="10141"/>
                    <a:pt x="525749" y="30423"/>
                  </a:cubicBezTo>
                  <a:cubicBezTo>
                    <a:pt x="567681" y="50706"/>
                    <a:pt x="597194" y="76458"/>
                    <a:pt x="614286" y="107679"/>
                  </a:cubicBezTo>
                  <a:cubicBezTo>
                    <a:pt x="631378" y="138900"/>
                    <a:pt x="639923" y="196216"/>
                    <a:pt x="639923" y="279624"/>
                  </a:cubicBezTo>
                  <a:lnTo>
                    <a:pt x="637872" y="503871"/>
                  </a:lnTo>
                  <a:cubicBezTo>
                    <a:pt x="637872" y="567681"/>
                    <a:pt x="640949" y="614741"/>
                    <a:pt x="647102" y="645051"/>
                  </a:cubicBezTo>
                  <a:cubicBezTo>
                    <a:pt x="653255" y="675361"/>
                    <a:pt x="664764" y="707835"/>
                    <a:pt x="681628" y="742475"/>
                  </a:cubicBezTo>
                  <a:lnTo>
                    <a:pt x="491565" y="742475"/>
                  </a:lnTo>
                  <a:cubicBezTo>
                    <a:pt x="486551" y="729713"/>
                    <a:pt x="480398" y="710798"/>
                    <a:pt x="473106" y="685730"/>
                  </a:cubicBezTo>
                  <a:cubicBezTo>
                    <a:pt x="469915" y="674335"/>
                    <a:pt x="467636" y="666815"/>
                    <a:pt x="466269" y="663168"/>
                  </a:cubicBezTo>
                  <a:cubicBezTo>
                    <a:pt x="433452" y="695073"/>
                    <a:pt x="398357" y="719002"/>
                    <a:pt x="360982" y="734955"/>
                  </a:cubicBezTo>
                  <a:cubicBezTo>
                    <a:pt x="323608" y="750907"/>
                    <a:pt x="283727" y="758884"/>
                    <a:pt x="241339" y="758884"/>
                  </a:cubicBezTo>
                  <a:cubicBezTo>
                    <a:pt x="166590" y="758884"/>
                    <a:pt x="107679" y="738601"/>
                    <a:pt x="64607" y="698036"/>
                  </a:cubicBezTo>
                  <a:cubicBezTo>
                    <a:pt x="21536" y="657471"/>
                    <a:pt x="0" y="606195"/>
                    <a:pt x="0" y="544208"/>
                  </a:cubicBezTo>
                  <a:cubicBezTo>
                    <a:pt x="0" y="503187"/>
                    <a:pt x="9799" y="466611"/>
                    <a:pt x="29398" y="434478"/>
                  </a:cubicBezTo>
                  <a:cubicBezTo>
                    <a:pt x="48997" y="402345"/>
                    <a:pt x="76458" y="377732"/>
                    <a:pt x="111781" y="360640"/>
                  </a:cubicBezTo>
                  <a:cubicBezTo>
                    <a:pt x="147105" y="343548"/>
                    <a:pt x="198039" y="328621"/>
                    <a:pt x="264584" y="315859"/>
                  </a:cubicBezTo>
                  <a:cubicBezTo>
                    <a:pt x="354373" y="298995"/>
                    <a:pt x="416588" y="283271"/>
                    <a:pt x="451228" y="268686"/>
                  </a:cubicBezTo>
                  <a:lnTo>
                    <a:pt x="451228" y="249543"/>
                  </a:lnTo>
                  <a:cubicBezTo>
                    <a:pt x="451228" y="212624"/>
                    <a:pt x="442112" y="186302"/>
                    <a:pt x="423881" y="170578"/>
                  </a:cubicBezTo>
                  <a:cubicBezTo>
                    <a:pt x="405649" y="154853"/>
                    <a:pt x="371238" y="146991"/>
                    <a:pt x="320645" y="146991"/>
                  </a:cubicBezTo>
                  <a:cubicBezTo>
                    <a:pt x="286461" y="146991"/>
                    <a:pt x="259798" y="153714"/>
                    <a:pt x="240655" y="167159"/>
                  </a:cubicBezTo>
                  <a:cubicBezTo>
                    <a:pt x="221512" y="180605"/>
                    <a:pt x="206015" y="204192"/>
                    <a:pt x="194165" y="237920"/>
                  </a:cubicBezTo>
                  <a:lnTo>
                    <a:pt x="19826" y="206471"/>
                  </a:lnTo>
                  <a:cubicBezTo>
                    <a:pt x="39425" y="136280"/>
                    <a:pt x="73153" y="84320"/>
                    <a:pt x="121011" y="50592"/>
                  </a:cubicBezTo>
                  <a:cubicBezTo>
                    <a:pt x="168869" y="16864"/>
                    <a:pt x="239971" y="0"/>
                    <a:pt x="334319" y="0"/>
                  </a:cubicBezTo>
                  <a:close/>
                  <a:moveTo>
                    <a:pt x="451228" y="393799"/>
                  </a:moveTo>
                  <a:cubicBezTo>
                    <a:pt x="426616" y="402003"/>
                    <a:pt x="387646" y="411802"/>
                    <a:pt x="334319" y="423197"/>
                  </a:cubicBezTo>
                  <a:cubicBezTo>
                    <a:pt x="280992" y="434592"/>
                    <a:pt x="246124" y="445758"/>
                    <a:pt x="229716" y="456697"/>
                  </a:cubicBezTo>
                  <a:cubicBezTo>
                    <a:pt x="204648" y="474473"/>
                    <a:pt x="192114" y="497034"/>
                    <a:pt x="192114" y="524382"/>
                  </a:cubicBezTo>
                  <a:cubicBezTo>
                    <a:pt x="192114" y="551273"/>
                    <a:pt x="202141" y="574518"/>
                    <a:pt x="222196" y="594117"/>
                  </a:cubicBezTo>
                  <a:cubicBezTo>
                    <a:pt x="242250" y="613716"/>
                    <a:pt x="267774" y="623515"/>
                    <a:pt x="298768" y="623515"/>
                  </a:cubicBezTo>
                  <a:cubicBezTo>
                    <a:pt x="333407" y="623515"/>
                    <a:pt x="366452" y="612120"/>
                    <a:pt x="397901" y="589331"/>
                  </a:cubicBezTo>
                  <a:cubicBezTo>
                    <a:pt x="421146" y="572011"/>
                    <a:pt x="436415" y="550817"/>
                    <a:pt x="443708" y="525749"/>
                  </a:cubicBezTo>
                  <a:cubicBezTo>
                    <a:pt x="448721" y="509341"/>
                    <a:pt x="451228" y="478119"/>
                    <a:pt x="451228" y="432085"/>
                  </a:cubicBezTo>
                  <a:lnTo>
                    <a:pt x="451228" y="393799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559B07B-063F-42DA-84F0-8EF1B294E1FF}"/>
                </a:ext>
              </a:extLst>
            </p:cNvPr>
            <p:cNvSpPr/>
            <p:nvPr/>
          </p:nvSpPr>
          <p:spPr>
            <a:xfrm>
              <a:off x="8030622" y="3363861"/>
              <a:ext cx="604995" cy="742475"/>
            </a:xfrm>
            <a:custGeom>
              <a:avLst/>
              <a:gdLst/>
              <a:ahLst/>
              <a:cxnLst/>
              <a:rect l="l" t="t" r="r" b="b"/>
              <a:pathLst>
                <a:path w="661801" h="742475">
                  <a:moveTo>
                    <a:pt x="417728" y="0"/>
                  </a:moveTo>
                  <a:cubicBezTo>
                    <a:pt x="460116" y="0"/>
                    <a:pt x="498858" y="7634"/>
                    <a:pt x="533953" y="22903"/>
                  </a:cubicBezTo>
                  <a:cubicBezTo>
                    <a:pt x="569048" y="38172"/>
                    <a:pt x="595598" y="57657"/>
                    <a:pt x="613602" y="81357"/>
                  </a:cubicBezTo>
                  <a:cubicBezTo>
                    <a:pt x="631606" y="105058"/>
                    <a:pt x="644140" y="131950"/>
                    <a:pt x="651204" y="162032"/>
                  </a:cubicBezTo>
                  <a:cubicBezTo>
                    <a:pt x="658269" y="192113"/>
                    <a:pt x="661801" y="235185"/>
                    <a:pt x="661801" y="291247"/>
                  </a:cubicBezTo>
                  <a:lnTo>
                    <a:pt x="661801" y="742475"/>
                  </a:lnTo>
                  <a:lnTo>
                    <a:pt x="469687" y="742475"/>
                  </a:lnTo>
                  <a:lnTo>
                    <a:pt x="469687" y="371921"/>
                  </a:lnTo>
                  <a:cubicBezTo>
                    <a:pt x="469687" y="293526"/>
                    <a:pt x="465585" y="242820"/>
                    <a:pt x="457381" y="219803"/>
                  </a:cubicBezTo>
                  <a:cubicBezTo>
                    <a:pt x="449177" y="196785"/>
                    <a:pt x="435845" y="178896"/>
                    <a:pt x="417386" y="166134"/>
                  </a:cubicBezTo>
                  <a:cubicBezTo>
                    <a:pt x="398926" y="153372"/>
                    <a:pt x="376707" y="146991"/>
                    <a:pt x="350727" y="146991"/>
                  </a:cubicBezTo>
                  <a:cubicBezTo>
                    <a:pt x="317454" y="146991"/>
                    <a:pt x="287601" y="156106"/>
                    <a:pt x="261165" y="174338"/>
                  </a:cubicBezTo>
                  <a:cubicBezTo>
                    <a:pt x="234729" y="192569"/>
                    <a:pt x="216612" y="216726"/>
                    <a:pt x="206813" y="246808"/>
                  </a:cubicBezTo>
                  <a:cubicBezTo>
                    <a:pt x="197013" y="276890"/>
                    <a:pt x="192114" y="332496"/>
                    <a:pt x="192114" y="413626"/>
                  </a:cubicBezTo>
                  <a:lnTo>
                    <a:pt x="192114" y="742475"/>
                  </a:lnTo>
                  <a:lnTo>
                    <a:pt x="0" y="742475"/>
                  </a:lnTo>
                  <a:lnTo>
                    <a:pt x="0" y="16408"/>
                  </a:lnTo>
                  <a:lnTo>
                    <a:pt x="178440" y="16408"/>
                  </a:lnTo>
                  <a:lnTo>
                    <a:pt x="178440" y="123062"/>
                  </a:lnTo>
                  <a:cubicBezTo>
                    <a:pt x="241794" y="41020"/>
                    <a:pt x="321556" y="0"/>
                    <a:pt x="417728" y="0"/>
                  </a:cubicBez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154FEF1-420B-424C-A539-CAADBBF2B241}"/>
                </a:ext>
              </a:extLst>
            </p:cNvPr>
            <p:cNvSpPr/>
            <p:nvPr/>
          </p:nvSpPr>
          <p:spPr>
            <a:xfrm>
              <a:off x="8906510" y="3410278"/>
              <a:ext cx="476250" cy="458142"/>
            </a:xfrm>
            <a:custGeom>
              <a:avLst/>
              <a:gdLst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4307 h 458142"/>
                <a:gd name="connsiteX1" fmla="*/ 270510 w 476250"/>
                <a:gd name="connsiteY1" fmla="*/ 10467 h 458142"/>
                <a:gd name="connsiteX2" fmla="*/ 476250 w 476250"/>
                <a:gd name="connsiteY2" fmla="*/ 2847 h 458142"/>
                <a:gd name="connsiteX3" fmla="*/ 5715 w 476250"/>
                <a:gd name="connsiteY3" fmla="*/ 458142 h 458142"/>
                <a:gd name="connsiteX4" fmla="*/ 0 w 476250"/>
                <a:gd name="connsiteY4" fmla="*/ 254307 h 45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0" h="458142">
                  <a:moveTo>
                    <a:pt x="0" y="254307"/>
                  </a:moveTo>
                  <a:cubicBezTo>
                    <a:pt x="61595" y="182552"/>
                    <a:pt x="142240" y="53647"/>
                    <a:pt x="270510" y="10467"/>
                  </a:cubicBezTo>
                  <a:cubicBezTo>
                    <a:pt x="339090" y="-9218"/>
                    <a:pt x="407670" y="5387"/>
                    <a:pt x="476250" y="2847"/>
                  </a:cubicBezTo>
                  <a:cubicBezTo>
                    <a:pt x="319405" y="154612"/>
                    <a:pt x="116840" y="441632"/>
                    <a:pt x="5715" y="458142"/>
                  </a:cubicBezTo>
                  <a:lnTo>
                    <a:pt x="0" y="254307"/>
                  </a:ln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FB5789EA-0C00-4523-A811-8811709FE1EB}"/>
                </a:ext>
              </a:extLst>
            </p:cNvPr>
            <p:cNvSpPr/>
            <p:nvPr/>
          </p:nvSpPr>
          <p:spPr>
            <a:xfrm>
              <a:off x="8747620" y="3101524"/>
              <a:ext cx="176656" cy="1002273"/>
            </a:xfrm>
            <a:prstGeom prst="rect">
              <a:avLst/>
            </a:pr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44F16EB8-15C5-4E03-8959-702FD8FB7899}"/>
              </a:ext>
            </a:extLst>
          </p:cNvPr>
          <p:cNvSpPr/>
          <p:nvPr userDrawn="1"/>
        </p:nvSpPr>
        <p:spPr>
          <a:xfrm>
            <a:off x="-6096" y="463297"/>
            <a:ext cx="666496" cy="6156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729065A-0BDE-43D0-805E-67D1E37B1FEC}"/>
              </a:ext>
            </a:extLst>
          </p:cNvPr>
          <p:cNvGrpSpPr/>
          <p:nvPr userDrawn="1"/>
        </p:nvGrpSpPr>
        <p:grpSpPr>
          <a:xfrm>
            <a:off x="9794309" y="577558"/>
            <a:ext cx="1559490" cy="374942"/>
            <a:chOff x="3201120" y="2636520"/>
            <a:chExt cx="6181640" cy="1486225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B805669-B5E2-44B3-94D6-565E79A6BD61}"/>
                </a:ext>
              </a:extLst>
            </p:cNvPr>
            <p:cNvSpPr/>
            <p:nvPr/>
          </p:nvSpPr>
          <p:spPr>
            <a:xfrm>
              <a:off x="8980151" y="3644057"/>
              <a:ext cx="398780" cy="459740"/>
            </a:xfrm>
            <a:custGeom>
              <a:avLst/>
              <a:gdLst>
                <a:gd name="connsiteX0" fmla="*/ 398780 w 398780"/>
                <a:gd name="connsiteY0" fmla="*/ 454660 h 459740"/>
                <a:gd name="connsiteX1" fmla="*/ 215900 w 398780"/>
                <a:gd name="connsiteY1" fmla="*/ 459740 h 459740"/>
                <a:gd name="connsiteX2" fmla="*/ 0 w 398780"/>
                <a:gd name="connsiteY2" fmla="*/ 127000 h 459740"/>
                <a:gd name="connsiteX3" fmla="*/ 101600 w 398780"/>
                <a:gd name="connsiteY3" fmla="*/ 0 h 459740"/>
                <a:gd name="connsiteX4" fmla="*/ 398780 w 398780"/>
                <a:gd name="connsiteY4" fmla="*/ 454660 h 459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8780" h="459740">
                  <a:moveTo>
                    <a:pt x="398780" y="454660"/>
                  </a:moveTo>
                  <a:lnTo>
                    <a:pt x="215900" y="459740"/>
                  </a:lnTo>
                  <a:lnTo>
                    <a:pt x="0" y="127000"/>
                  </a:lnTo>
                  <a:lnTo>
                    <a:pt x="101600" y="0"/>
                  </a:lnTo>
                  <a:lnTo>
                    <a:pt x="398780" y="454660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E5946C24-748F-4DD9-9CE6-B9471D4A0414}"/>
                </a:ext>
              </a:extLst>
            </p:cNvPr>
            <p:cNvSpPr/>
            <p:nvPr/>
          </p:nvSpPr>
          <p:spPr>
            <a:xfrm>
              <a:off x="3201120" y="2636520"/>
              <a:ext cx="366945" cy="982979"/>
            </a:xfrm>
            <a:custGeom>
              <a:avLst/>
              <a:gdLst>
                <a:gd name="connsiteX0" fmla="*/ 361950 w 363855"/>
                <a:gd name="connsiteY0" fmla="*/ 982980 h 982980"/>
                <a:gd name="connsiteX1" fmla="*/ 363855 w 363855"/>
                <a:gd name="connsiteY1" fmla="*/ 388620 h 982980"/>
                <a:gd name="connsiteX2" fmla="*/ 0 w 363855"/>
                <a:gd name="connsiteY2" fmla="*/ 0 h 982980"/>
                <a:gd name="connsiteX3" fmla="*/ 361950 w 363855"/>
                <a:gd name="connsiteY3" fmla="*/ 982980 h 982980"/>
                <a:gd name="connsiteX0" fmla="*/ 362706 w 364611"/>
                <a:gd name="connsiteY0" fmla="*/ 982980 h 982980"/>
                <a:gd name="connsiteX1" fmla="*/ 364611 w 364611"/>
                <a:gd name="connsiteY1" fmla="*/ 388620 h 982980"/>
                <a:gd name="connsiteX2" fmla="*/ 756 w 364611"/>
                <a:gd name="connsiteY2" fmla="*/ 0 h 982980"/>
                <a:gd name="connsiteX3" fmla="*/ 362706 w 364611"/>
                <a:gd name="connsiteY3" fmla="*/ 982980 h 982980"/>
                <a:gd name="connsiteX0" fmla="*/ 366978 w 368883"/>
                <a:gd name="connsiteY0" fmla="*/ 982980 h 982980"/>
                <a:gd name="connsiteX1" fmla="*/ 368883 w 368883"/>
                <a:gd name="connsiteY1" fmla="*/ 388620 h 982980"/>
                <a:gd name="connsiteX2" fmla="*/ 5028 w 368883"/>
                <a:gd name="connsiteY2" fmla="*/ 0 h 982980"/>
                <a:gd name="connsiteX3" fmla="*/ 366978 w 368883"/>
                <a:gd name="connsiteY3" fmla="*/ 982980 h 982980"/>
                <a:gd name="connsiteX0" fmla="*/ 365040 w 366945"/>
                <a:gd name="connsiteY0" fmla="*/ 982980 h 982980"/>
                <a:gd name="connsiteX1" fmla="*/ 366945 w 366945"/>
                <a:gd name="connsiteY1" fmla="*/ 388620 h 982980"/>
                <a:gd name="connsiteX2" fmla="*/ 3090 w 366945"/>
                <a:gd name="connsiteY2" fmla="*/ 0 h 982980"/>
                <a:gd name="connsiteX3" fmla="*/ 365040 w 366945"/>
                <a:gd name="connsiteY3" fmla="*/ 982980 h 982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945" h="982980">
                  <a:moveTo>
                    <a:pt x="365040" y="982980"/>
                  </a:moveTo>
                  <a:lnTo>
                    <a:pt x="366945" y="388620"/>
                  </a:lnTo>
                  <a:lnTo>
                    <a:pt x="3090" y="0"/>
                  </a:lnTo>
                  <a:cubicBezTo>
                    <a:pt x="-7705" y="674370"/>
                    <a:pt x="-10880" y="581025"/>
                    <a:pt x="365040" y="98298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A9E56FBE-687B-49F2-AB02-2A01E9D933B2}"/>
                </a:ext>
              </a:extLst>
            </p:cNvPr>
            <p:cNvGrpSpPr/>
            <p:nvPr/>
          </p:nvGrpSpPr>
          <p:grpSpPr>
            <a:xfrm flipH="1">
              <a:off x="3623712" y="2636520"/>
              <a:ext cx="842645" cy="1471296"/>
              <a:chOff x="2725420" y="2636520"/>
              <a:chExt cx="842645" cy="1471296"/>
            </a:xfrm>
            <a:solidFill>
              <a:srgbClr val="ED1C24"/>
            </a:solidFill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B3B781B9-FEEC-4B99-99A6-50E0ADD65D97}"/>
                  </a:ext>
                </a:extLst>
              </p:cNvPr>
              <p:cNvSpPr/>
              <p:nvPr/>
            </p:nvSpPr>
            <p:spPr>
              <a:xfrm>
                <a:off x="3201120" y="2636520"/>
                <a:ext cx="366945" cy="982980"/>
              </a:xfrm>
              <a:custGeom>
                <a:avLst/>
                <a:gdLst>
                  <a:gd name="connsiteX0" fmla="*/ 361950 w 363855"/>
                  <a:gd name="connsiteY0" fmla="*/ 982980 h 982980"/>
                  <a:gd name="connsiteX1" fmla="*/ 363855 w 363855"/>
                  <a:gd name="connsiteY1" fmla="*/ 388620 h 982980"/>
                  <a:gd name="connsiteX2" fmla="*/ 0 w 363855"/>
                  <a:gd name="connsiteY2" fmla="*/ 0 h 982980"/>
                  <a:gd name="connsiteX3" fmla="*/ 361950 w 363855"/>
                  <a:gd name="connsiteY3" fmla="*/ 982980 h 982980"/>
                  <a:gd name="connsiteX0" fmla="*/ 362706 w 364611"/>
                  <a:gd name="connsiteY0" fmla="*/ 982980 h 982980"/>
                  <a:gd name="connsiteX1" fmla="*/ 364611 w 364611"/>
                  <a:gd name="connsiteY1" fmla="*/ 388620 h 982980"/>
                  <a:gd name="connsiteX2" fmla="*/ 756 w 364611"/>
                  <a:gd name="connsiteY2" fmla="*/ 0 h 982980"/>
                  <a:gd name="connsiteX3" fmla="*/ 362706 w 364611"/>
                  <a:gd name="connsiteY3" fmla="*/ 982980 h 982980"/>
                  <a:gd name="connsiteX0" fmla="*/ 366978 w 368883"/>
                  <a:gd name="connsiteY0" fmla="*/ 982980 h 982980"/>
                  <a:gd name="connsiteX1" fmla="*/ 368883 w 368883"/>
                  <a:gd name="connsiteY1" fmla="*/ 388620 h 982980"/>
                  <a:gd name="connsiteX2" fmla="*/ 5028 w 368883"/>
                  <a:gd name="connsiteY2" fmla="*/ 0 h 982980"/>
                  <a:gd name="connsiteX3" fmla="*/ 366978 w 368883"/>
                  <a:gd name="connsiteY3" fmla="*/ 982980 h 982980"/>
                  <a:gd name="connsiteX0" fmla="*/ 365040 w 366945"/>
                  <a:gd name="connsiteY0" fmla="*/ 982980 h 982980"/>
                  <a:gd name="connsiteX1" fmla="*/ 366945 w 366945"/>
                  <a:gd name="connsiteY1" fmla="*/ 388620 h 982980"/>
                  <a:gd name="connsiteX2" fmla="*/ 3090 w 366945"/>
                  <a:gd name="connsiteY2" fmla="*/ 0 h 982980"/>
                  <a:gd name="connsiteX3" fmla="*/ 365040 w 366945"/>
                  <a:gd name="connsiteY3" fmla="*/ 982980 h 982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945" h="982980">
                    <a:moveTo>
                      <a:pt x="365040" y="982980"/>
                    </a:moveTo>
                    <a:lnTo>
                      <a:pt x="366945" y="388620"/>
                    </a:lnTo>
                    <a:lnTo>
                      <a:pt x="3090" y="0"/>
                    </a:lnTo>
                    <a:cubicBezTo>
                      <a:pt x="-7705" y="674370"/>
                      <a:pt x="-10880" y="581025"/>
                      <a:pt x="365040" y="9829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816FD966-FCE0-4C53-9904-41F6A7255DDA}"/>
                  </a:ext>
                </a:extLst>
              </p:cNvPr>
              <p:cNvSpPr/>
              <p:nvPr/>
            </p:nvSpPr>
            <p:spPr>
              <a:xfrm>
                <a:off x="2725420" y="3281681"/>
                <a:ext cx="840105" cy="826135"/>
              </a:xfrm>
              <a:custGeom>
                <a:avLst/>
                <a:gdLst>
                  <a:gd name="connsiteX0" fmla="*/ 838200 w 838200"/>
                  <a:gd name="connsiteY0" fmla="*/ 414020 h 820420"/>
                  <a:gd name="connsiteX1" fmla="*/ 835660 w 838200"/>
                  <a:gd name="connsiteY1" fmla="*/ 820420 h 820420"/>
                  <a:gd name="connsiteX2" fmla="*/ 617220 w 838200"/>
                  <a:gd name="connsiteY2" fmla="*/ 678180 h 820420"/>
                  <a:gd name="connsiteX3" fmla="*/ 0 w 838200"/>
                  <a:gd name="connsiteY3" fmla="*/ 0 h 820420"/>
                  <a:gd name="connsiteX4" fmla="*/ 317500 w 838200"/>
                  <a:gd name="connsiteY4" fmla="*/ 2540 h 820420"/>
                  <a:gd name="connsiteX5" fmla="*/ 838200 w 838200"/>
                  <a:gd name="connsiteY5" fmla="*/ 414020 h 820420"/>
                  <a:gd name="connsiteX0" fmla="*/ 840105 w 840105"/>
                  <a:gd name="connsiteY0" fmla="*/ 417830 h 820420"/>
                  <a:gd name="connsiteX1" fmla="*/ 835660 w 840105"/>
                  <a:gd name="connsiteY1" fmla="*/ 820420 h 820420"/>
                  <a:gd name="connsiteX2" fmla="*/ 617220 w 840105"/>
                  <a:gd name="connsiteY2" fmla="*/ 678180 h 820420"/>
                  <a:gd name="connsiteX3" fmla="*/ 0 w 840105"/>
                  <a:gd name="connsiteY3" fmla="*/ 0 h 820420"/>
                  <a:gd name="connsiteX4" fmla="*/ 317500 w 840105"/>
                  <a:gd name="connsiteY4" fmla="*/ 2540 h 820420"/>
                  <a:gd name="connsiteX5" fmla="*/ 840105 w 840105"/>
                  <a:gd name="connsiteY5" fmla="*/ 417830 h 820420"/>
                  <a:gd name="connsiteX0" fmla="*/ 840105 w 840105"/>
                  <a:gd name="connsiteY0" fmla="*/ 417830 h 820420"/>
                  <a:gd name="connsiteX1" fmla="*/ 835660 w 840105"/>
                  <a:gd name="connsiteY1" fmla="*/ 820420 h 820420"/>
                  <a:gd name="connsiteX2" fmla="*/ 617220 w 840105"/>
                  <a:gd name="connsiteY2" fmla="*/ 678180 h 820420"/>
                  <a:gd name="connsiteX3" fmla="*/ 0 w 840105"/>
                  <a:gd name="connsiteY3" fmla="*/ 0 h 820420"/>
                  <a:gd name="connsiteX4" fmla="*/ 317500 w 840105"/>
                  <a:gd name="connsiteY4" fmla="*/ 2540 h 820420"/>
                  <a:gd name="connsiteX5" fmla="*/ 840105 w 840105"/>
                  <a:gd name="connsiteY5" fmla="*/ 417830 h 820420"/>
                  <a:gd name="connsiteX0" fmla="*/ 840105 w 840105"/>
                  <a:gd name="connsiteY0" fmla="*/ 417830 h 822325"/>
                  <a:gd name="connsiteX1" fmla="*/ 835660 w 840105"/>
                  <a:gd name="connsiteY1" fmla="*/ 822325 h 822325"/>
                  <a:gd name="connsiteX2" fmla="*/ 617220 w 840105"/>
                  <a:gd name="connsiteY2" fmla="*/ 678180 h 822325"/>
                  <a:gd name="connsiteX3" fmla="*/ 0 w 840105"/>
                  <a:gd name="connsiteY3" fmla="*/ 0 h 822325"/>
                  <a:gd name="connsiteX4" fmla="*/ 317500 w 840105"/>
                  <a:gd name="connsiteY4" fmla="*/ 2540 h 822325"/>
                  <a:gd name="connsiteX5" fmla="*/ 840105 w 840105"/>
                  <a:gd name="connsiteY5" fmla="*/ 417830 h 822325"/>
                  <a:gd name="connsiteX0" fmla="*/ 840105 w 840105"/>
                  <a:gd name="connsiteY0" fmla="*/ 417830 h 824230"/>
                  <a:gd name="connsiteX1" fmla="*/ 837565 w 840105"/>
                  <a:gd name="connsiteY1" fmla="*/ 824230 h 824230"/>
                  <a:gd name="connsiteX2" fmla="*/ 617220 w 840105"/>
                  <a:gd name="connsiteY2" fmla="*/ 678180 h 824230"/>
                  <a:gd name="connsiteX3" fmla="*/ 0 w 840105"/>
                  <a:gd name="connsiteY3" fmla="*/ 0 h 824230"/>
                  <a:gd name="connsiteX4" fmla="*/ 317500 w 840105"/>
                  <a:gd name="connsiteY4" fmla="*/ 2540 h 824230"/>
                  <a:gd name="connsiteX5" fmla="*/ 840105 w 840105"/>
                  <a:gd name="connsiteY5" fmla="*/ 417830 h 824230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0105" h="826135">
                    <a:moveTo>
                      <a:pt x="840105" y="417830"/>
                    </a:moveTo>
                    <a:cubicBezTo>
                      <a:pt x="839258" y="553297"/>
                      <a:pt x="840317" y="690668"/>
                      <a:pt x="839470" y="826135"/>
                    </a:cubicBezTo>
                    <a:cubicBezTo>
                      <a:pt x="757767" y="801582"/>
                      <a:pt x="695113" y="765598"/>
                      <a:pt x="617220" y="678180"/>
                    </a:cubicBezTo>
                    <a:lnTo>
                      <a:pt x="0" y="0"/>
                    </a:lnTo>
                    <a:lnTo>
                      <a:pt x="317500" y="2540"/>
                    </a:lnTo>
                    <a:cubicBezTo>
                      <a:pt x="430742" y="1905"/>
                      <a:pt x="610658" y="142240"/>
                      <a:pt x="840105" y="4178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24BB62B2-5BEB-4F8A-A1BD-2DDA62F42A86}"/>
                </a:ext>
              </a:extLst>
            </p:cNvPr>
            <p:cNvSpPr/>
            <p:nvPr/>
          </p:nvSpPr>
          <p:spPr>
            <a:xfrm>
              <a:off x="4726341" y="3104063"/>
              <a:ext cx="853119" cy="1002273"/>
            </a:xfrm>
            <a:custGeom>
              <a:avLst/>
              <a:gdLst/>
              <a:ahLst/>
              <a:cxnLst/>
              <a:rect l="l" t="t" r="r" b="b"/>
              <a:pathLst>
                <a:path w="933222" h="1002273">
                  <a:moveTo>
                    <a:pt x="0" y="0"/>
                  </a:moveTo>
                  <a:lnTo>
                    <a:pt x="219461" y="0"/>
                  </a:lnTo>
                  <a:lnTo>
                    <a:pt x="473106" y="741791"/>
                  </a:lnTo>
                  <a:lnTo>
                    <a:pt x="718546" y="0"/>
                  </a:lnTo>
                  <a:lnTo>
                    <a:pt x="933222" y="0"/>
                  </a:lnTo>
                  <a:lnTo>
                    <a:pt x="574290" y="1002273"/>
                  </a:lnTo>
                  <a:lnTo>
                    <a:pt x="358248" y="10022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5D564515-35DD-44F4-BE58-920697765E67}"/>
                </a:ext>
              </a:extLst>
            </p:cNvPr>
            <p:cNvSpPr/>
            <p:nvPr/>
          </p:nvSpPr>
          <p:spPr>
            <a:xfrm>
              <a:off x="6492540" y="3104063"/>
              <a:ext cx="767495" cy="1002273"/>
            </a:xfrm>
            <a:custGeom>
              <a:avLst/>
              <a:gdLst/>
              <a:ahLst/>
              <a:cxnLst/>
              <a:rect l="l" t="t" r="r" b="b"/>
              <a:pathLst>
                <a:path w="839558" h="1002273">
                  <a:moveTo>
                    <a:pt x="0" y="0"/>
                  </a:moveTo>
                  <a:lnTo>
                    <a:pt x="400636" y="0"/>
                  </a:lnTo>
                  <a:cubicBezTo>
                    <a:pt x="479943" y="0"/>
                    <a:pt x="539081" y="3304"/>
                    <a:pt x="578051" y="9913"/>
                  </a:cubicBezTo>
                  <a:cubicBezTo>
                    <a:pt x="617021" y="16522"/>
                    <a:pt x="651888" y="30309"/>
                    <a:pt x="682654" y="51275"/>
                  </a:cubicBezTo>
                  <a:cubicBezTo>
                    <a:pt x="713419" y="72242"/>
                    <a:pt x="739057" y="100159"/>
                    <a:pt x="759568" y="135026"/>
                  </a:cubicBezTo>
                  <a:cubicBezTo>
                    <a:pt x="780078" y="169894"/>
                    <a:pt x="790333" y="208977"/>
                    <a:pt x="790333" y="252277"/>
                  </a:cubicBezTo>
                  <a:cubicBezTo>
                    <a:pt x="790333" y="299223"/>
                    <a:pt x="777685" y="342295"/>
                    <a:pt x="752389" y="381493"/>
                  </a:cubicBezTo>
                  <a:cubicBezTo>
                    <a:pt x="727093" y="420690"/>
                    <a:pt x="692795" y="450088"/>
                    <a:pt x="649495" y="469687"/>
                  </a:cubicBezTo>
                  <a:cubicBezTo>
                    <a:pt x="710571" y="487463"/>
                    <a:pt x="757517" y="517773"/>
                    <a:pt x="790333" y="560616"/>
                  </a:cubicBezTo>
                  <a:cubicBezTo>
                    <a:pt x="823150" y="603460"/>
                    <a:pt x="839558" y="653825"/>
                    <a:pt x="839558" y="711710"/>
                  </a:cubicBezTo>
                  <a:cubicBezTo>
                    <a:pt x="839558" y="757288"/>
                    <a:pt x="828961" y="801613"/>
                    <a:pt x="807767" y="844685"/>
                  </a:cubicBezTo>
                  <a:cubicBezTo>
                    <a:pt x="786573" y="887757"/>
                    <a:pt x="757631" y="922169"/>
                    <a:pt x="720940" y="947921"/>
                  </a:cubicBezTo>
                  <a:cubicBezTo>
                    <a:pt x="684249" y="973673"/>
                    <a:pt x="639012" y="989511"/>
                    <a:pt x="585229" y="995436"/>
                  </a:cubicBezTo>
                  <a:cubicBezTo>
                    <a:pt x="551501" y="999083"/>
                    <a:pt x="470143" y="1001362"/>
                    <a:pt x="341156" y="1002273"/>
                  </a:cubicBezTo>
                  <a:lnTo>
                    <a:pt x="0" y="1002273"/>
                  </a:lnTo>
                  <a:lnTo>
                    <a:pt x="0" y="0"/>
                  </a:lnTo>
                  <a:close/>
                  <a:moveTo>
                    <a:pt x="202369" y="166817"/>
                  </a:moveTo>
                  <a:lnTo>
                    <a:pt x="202369" y="398585"/>
                  </a:lnTo>
                  <a:lnTo>
                    <a:pt x="335003" y="398585"/>
                  </a:lnTo>
                  <a:cubicBezTo>
                    <a:pt x="413854" y="398585"/>
                    <a:pt x="462851" y="397445"/>
                    <a:pt x="481994" y="395166"/>
                  </a:cubicBezTo>
                  <a:cubicBezTo>
                    <a:pt x="516634" y="391064"/>
                    <a:pt x="543867" y="379100"/>
                    <a:pt x="563694" y="359273"/>
                  </a:cubicBezTo>
                  <a:cubicBezTo>
                    <a:pt x="583520" y="339446"/>
                    <a:pt x="593434" y="313353"/>
                    <a:pt x="593434" y="280992"/>
                  </a:cubicBezTo>
                  <a:cubicBezTo>
                    <a:pt x="593434" y="249998"/>
                    <a:pt x="584888" y="224816"/>
                    <a:pt x="567796" y="205445"/>
                  </a:cubicBezTo>
                  <a:cubicBezTo>
                    <a:pt x="550704" y="186074"/>
                    <a:pt x="525294" y="174338"/>
                    <a:pt x="491565" y="170236"/>
                  </a:cubicBezTo>
                  <a:cubicBezTo>
                    <a:pt x="471511" y="167957"/>
                    <a:pt x="413854" y="166817"/>
                    <a:pt x="318595" y="166817"/>
                  </a:cubicBezTo>
                  <a:lnTo>
                    <a:pt x="202369" y="166817"/>
                  </a:lnTo>
                  <a:close/>
                  <a:moveTo>
                    <a:pt x="202369" y="565402"/>
                  </a:moveTo>
                  <a:lnTo>
                    <a:pt x="202369" y="833404"/>
                  </a:lnTo>
                  <a:lnTo>
                    <a:pt x="389697" y="833404"/>
                  </a:lnTo>
                  <a:cubicBezTo>
                    <a:pt x="462623" y="833404"/>
                    <a:pt x="508885" y="831353"/>
                    <a:pt x="528484" y="827251"/>
                  </a:cubicBezTo>
                  <a:cubicBezTo>
                    <a:pt x="558566" y="821782"/>
                    <a:pt x="583064" y="808450"/>
                    <a:pt x="601980" y="787256"/>
                  </a:cubicBezTo>
                  <a:cubicBezTo>
                    <a:pt x="620895" y="766062"/>
                    <a:pt x="630352" y="737689"/>
                    <a:pt x="630352" y="702138"/>
                  </a:cubicBezTo>
                  <a:cubicBezTo>
                    <a:pt x="630352" y="672056"/>
                    <a:pt x="623060" y="646532"/>
                    <a:pt x="608475" y="625566"/>
                  </a:cubicBezTo>
                  <a:cubicBezTo>
                    <a:pt x="593889" y="604600"/>
                    <a:pt x="572809" y="589331"/>
                    <a:pt x="545234" y="579760"/>
                  </a:cubicBezTo>
                  <a:cubicBezTo>
                    <a:pt x="517659" y="570188"/>
                    <a:pt x="457837" y="565402"/>
                    <a:pt x="365769" y="565402"/>
                  </a:cubicBezTo>
                  <a:lnTo>
                    <a:pt x="202369" y="565402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7A9A43E3-E82D-4E07-A212-E0110630C4D9}"/>
                </a:ext>
              </a:extLst>
            </p:cNvPr>
            <p:cNvSpPr/>
            <p:nvPr/>
          </p:nvSpPr>
          <p:spPr>
            <a:xfrm>
              <a:off x="7313411" y="3363861"/>
              <a:ext cx="623120" cy="758884"/>
            </a:xfrm>
            <a:custGeom>
              <a:avLst/>
              <a:gdLst/>
              <a:ahLst/>
              <a:cxnLst/>
              <a:rect l="l" t="t" r="r" b="b"/>
              <a:pathLst>
                <a:path w="681628" h="758884">
                  <a:moveTo>
                    <a:pt x="334319" y="0"/>
                  </a:moveTo>
                  <a:cubicBezTo>
                    <a:pt x="420007" y="0"/>
                    <a:pt x="483817" y="10141"/>
                    <a:pt x="525749" y="30423"/>
                  </a:cubicBezTo>
                  <a:cubicBezTo>
                    <a:pt x="567681" y="50706"/>
                    <a:pt x="597194" y="76458"/>
                    <a:pt x="614286" y="107679"/>
                  </a:cubicBezTo>
                  <a:cubicBezTo>
                    <a:pt x="631378" y="138900"/>
                    <a:pt x="639923" y="196216"/>
                    <a:pt x="639923" y="279624"/>
                  </a:cubicBezTo>
                  <a:lnTo>
                    <a:pt x="637872" y="503871"/>
                  </a:lnTo>
                  <a:cubicBezTo>
                    <a:pt x="637872" y="567681"/>
                    <a:pt x="640949" y="614741"/>
                    <a:pt x="647102" y="645051"/>
                  </a:cubicBezTo>
                  <a:cubicBezTo>
                    <a:pt x="653255" y="675361"/>
                    <a:pt x="664764" y="707835"/>
                    <a:pt x="681628" y="742475"/>
                  </a:cubicBezTo>
                  <a:lnTo>
                    <a:pt x="491565" y="742475"/>
                  </a:lnTo>
                  <a:cubicBezTo>
                    <a:pt x="486551" y="729713"/>
                    <a:pt x="480398" y="710798"/>
                    <a:pt x="473106" y="685730"/>
                  </a:cubicBezTo>
                  <a:cubicBezTo>
                    <a:pt x="469915" y="674335"/>
                    <a:pt x="467636" y="666815"/>
                    <a:pt x="466269" y="663168"/>
                  </a:cubicBezTo>
                  <a:cubicBezTo>
                    <a:pt x="433452" y="695073"/>
                    <a:pt x="398357" y="719002"/>
                    <a:pt x="360982" y="734955"/>
                  </a:cubicBezTo>
                  <a:cubicBezTo>
                    <a:pt x="323608" y="750907"/>
                    <a:pt x="283727" y="758884"/>
                    <a:pt x="241339" y="758884"/>
                  </a:cubicBezTo>
                  <a:cubicBezTo>
                    <a:pt x="166590" y="758884"/>
                    <a:pt x="107679" y="738601"/>
                    <a:pt x="64607" y="698036"/>
                  </a:cubicBezTo>
                  <a:cubicBezTo>
                    <a:pt x="21536" y="657471"/>
                    <a:pt x="0" y="606195"/>
                    <a:pt x="0" y="544208"/>
                  </a:cubicBezTo>
                  <a:cubicBezTo>
                    <a:pt x="0" y="503187"/>
                    <a:pt x="9799" y="466611"/>
                    <a:pt x="29398" y="434478"/>
                  </a:cubicBezTo>
                  <a:cubicBezTo>
                    <a:pt x="48997" y="402345"/>
                    <a:pt x="76458" y="377732"/>
                    <a:pt x="111781" y="360640"/>
                  </a:cubicBezTo>
                  <a:cubicBezTo>
                    <a:pt x="147105" y="343548"/>
                    <a:pt x="198039" y="328621"/>
                    <a:pt x="264584" y="315859"/>
                  </a:cubicBezTo>
                  <a:cubicBezTo>
                    <a:pt x="354373" y="298995"/>
                    <a:pt x="416588" y="283271"/>
                    <a:pt x="451228" y="268686"/>
                  </a:cubicBezTo>
                  <a:lnTo>
                    <a:pt x="451228" y="249543"/>
                  </a:lnTo>
                  <a:cubicBezTo>
                    <a:pt x="451228" y="212624"/>
                    <a:pt x="442112" y="186302"/>
                    <a:pt x="423881" y="170578"/>
                  </a:cubicBezTo>
                  <a:cubicBezTo>
                    <a:pt x="405649" y="154853"/>
                    <a:pt x="371238" y="146991"/>
                    <a:pt x="320645" y="146991"/>
                  </a:cubicBezTo>
                  <a:cubicBezTo>
                    <a:pt x="286461" y="146991"/>
                    <a:pt x="259798" y="153714"/>
                    <a:pt x="240655" y="167159"/>
                  </a:cubicBezTo>
                  <a:cubicBezTo>
                    <a:pt x="221512" y="180605"/>
                    <a:pt x="206015" y="204192"/>
                    <a:pt x="194165" y="237920"/>
                  </a:cubicBezTo>
                  <a:lnTo>
                    <a:pt x="19826" y="206471"/>
                  </a:lnTo>
                  <a:cubicBezTo>
                    <a:pt x="39425" y="136280"/>
                    <a:pt x="73153" y="84320"/>
                    <a:pt x="121011" y="50592"/>
                  </a:cubicBezTo>
                  <a:cubicBezTo>
                    <a:pt x="168869" y="16864"/>
                    <a:pt x="239971" y="0"/>
                    <a:pt x="334319" y="0"/>
                  </a:cubicBezTo>
                  <a:close/>
                  <a:moveTo>
                    <a:pt x="451228" y="393799"/>
                  </a:moveTo>
                  <a:cubicBezTo>
                    <a:pt x="426616" y="402003"/>
                    <a:pt x="387646" y="411802"/>
                    <a:pt x="334319" y="423197"/>
                  </a:cubicBezTo>
                  <a:cubicBezTo>
                    <a:pt x="280992" y="434592"/>
                    <a:pt x="246124" y="445758"/>
                    <a:pt x="229716" y="456697"/>
                  </a:cubicBezTo>
                  <a:cubicBezTo>
                    <a:pt x="204648" y="474473"/>
                    <a:pt x="192114" y="497034"/>
                    <a:pt x="192114" y="524382"/>
                  </a:cubicBezTo>
                  <a:cubicBezTo>
                    <a:pt x="192114" y="551273"/>
                    <a:pt x="202141" y="574518"/>
                    <a:pt x="222196" y="594117"/>
                  </a:cubicBezTo>
                  <a:cubicBezTo>
                    <a:pt x="242250" y="613716"/>
                    <a:pt x="267774" y="623515"/>
                    <a:pt x="298768" y="623515"/>
                  </a:cubicBezTo>
                  <a:cubicBezTo>
                    <a:pt x="333407" y="623515"/>
                    <a:pt x="366452" y="612120"/>
                    <a:pt x="397901" y="589331"/>
                  </a:cubicBezTo>
                  <a:cubicBezTo>
                    <a:pt x="421146" y="572011"/>
                    <a:pt x="436415" y="550817"/>
                    <a:pt x="443708" y="525749"/>
                  </a:cubicBezTo>
                  <a:cubicBezTo>
                    <a:pt x="448721" y="509341"/>
                    <a:pt x="451228" y="478119"/>
                    <a:pt x="451228" y="432085"/>
                  </a:cubicBezTo>
                  <a:lnTo>
                    <a:pt x="451228" y="393799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0DE77E37-2087-4572-AA44-73373AE015B2}"/>
                </a:ext>
              </a:extLst>
            </p:cNvPr>
            <p:cNvSpPr/>
            <p:nvPr/>
          </p:nvSpPr>
          <p:spPr>
            <a:xfrm>
              <a:off x="8030622" y="3363861"/>
              <a:ext cx="604995" cy="742475"/>
            </a:xfrm>
            <a:custGeom>
              <a:avLst/>
              <a:gdLst/>
              <a:ahLst/>
              <a:cxnLst/>
              <a:rect l="l" t="t" r="r" b="b"/>
              <a:pathLst>
                <a:path w="661801" h="742475">
                  <a:moveTo>
                    <a:pt x="417728" y="0"/>
                  </a:moveTo>
                  <a:cubicBezTo>
                    <a:pt x="460116" y="0"/>
                    <a:pt x="498858" y="7634"/>
                    <a:pt x="533953" y="22903"/>
                  </a:cubicBezTo>
                  <a:cubicBezTo>
                    <a:pt x="569048" y="38172"/>
                    <a:pt x="595598" y="57657"/>
                    <a:pt x="613602" y="81357"/>
                  </a:cubicBezTo>
                  <a:cubicBezTo>
                    <a:pt x="631606" y="105058"/>
                    <a:pt x="644140" y="131950"/>
                    <a:pt x="651204" y="162032"/>
                  </a:cubicBezTo>
                  <a:cubicBezTo>
                    <a:pt x="658269" y="192113"/>
                    <a:pt x="661801" y="235185"/>
                    <a:pt x="661801" y="291247"/>
                  </a:cubicBezTo>
                  <a:lnTo>
                    <a:pt x="661801" y="742475"/>
                  </a:lnTo>
                  <a:lnTo>
                    <a:pt x="469687" y="742475"/>
                  </a:lnTo>
                  <a:lnTo>
                    <a:pt x="469687" y="371921"/>
                  </a:lnTo>
                  <a:cubicBezTo>
                    <a:pt x="469687" y="293526"/>
                    <a:pt x="465585" y="242820"/>
                    <a:pt x="457381" y="219803"/>
                  </a:cubicBezTo>
                  <a:cubicBezTo>
                    <a:pt x="449177" y="196785"/>
                    <a:pt x="435845" y="178896"/>
                    <a:pt x="417386" y="166134"/>
                  </a:cubicBezTo>
                  <a:cubicBezTo>
                    <a:pt x="398926" y="153372"/>
                    <a:pt x="376707" y="146991"/>
                    <a:pt x="350727" y="146991"/>
                  </a:cubicBezTo>
                  <a:cubicBezTo>
                    <a:pt x="317454" y="146991"/>
                    <a:pt x="287601" y="156106"/>
                    <a:pt x="261165" y="174338"/>
                  </a:cubicBezTo>
                  <a:cubicBezTo>
                    <a:pt x="234729" y="192569"/>
                    <a:pt x="216612" y="216726"/>
                    <a:pt x="206813" y="246808"/>
                  </a:cubicBezTo>
                  <a:cubicBezTo>
                    <a:pt x="197013" y="276890"/>
                    <a:pt x="192114" y="332496"/>
                    <a:pt x="192114" y="413626"/>
                  </a:cubicBezTo>
                  <a:lnTo>
                    <a:pt x="192114" y="742475"/>
                  </a:lnTo>
                  <a:lnTo>
                    <a:pt x="0" y="742475"/>
                  </a:lnTo>
                  <a:lnTo>
                    <a:pt x="0" y="16408"/>
                  </a:lnTo>
                  <a:lnTo>
                    <a:pt x="178440" y="16408"/>
                  </a:lnTo>
                  <a:lnTo>
                    <a:pt x="178440" y="123062"/>
                  </a:lnTo>
                  <a:cubicBezTo>
                    <a:pt x="241794" y="41020"/>
                    <a:pt x="321556" y="0"/>
                    <a:pt x="417728" y="0"/>
                  </a:cubicBez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49C16E3E-C0EC-435A-B8FD-0D55D96A1E7F}"/>
                </a:ext>
              </a:extLst>
            </p:cNvPr>
            <p:cNvSpPr/>
            <p:nvPr/>
          </p:nvSpPr>
          <p:spPr>
            <a:xfrm>
              <a:off x="8906510" y="3410278"/>
              <a:ext cx="476250" cy="458142"/>
            </a:xfrm>
            <a:custGeom>
              <a:avLst/>
              <a:gdLst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4307 h 458142"/>
                <a:gd name="connsiteX1" fmla="*/ 270510 w 476250"/>
                <a:gd name="connsiteY1" fmla="*/ 10467 h 458142"/>
                <a:gd name="connsiteX2" fmla="*/ 476250 w 476250"/>
                <a:gd name="connsiteY2" fmla="*/ 2847 h 458142"/>
                <a:gd name="connsiteX3" fmla="*/ 5715 w 476250"/>
                <a:gd name="connsiteY3" fmla="*/ 458142 h 458142"/>
                <a:gd name="connsiteX4" fmla="*/ 0 w 476250"/>
                <a:gd name="connsiteY4" fmla="*/ 254307 h 45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0" h="458142">
                  <a:moveTo>
                    <a:pt x="0" y="254307"/>
                  </a:moveTo>
                  <a:cubicBezTo>
                    <a:pt x="61595" y="182552"/>
                    <a:pt x="142240" y="53647"/>
                    <a:pt x="270510" y="10467"/>
                  </a:cubicBezTo>
                  <a:cubicBezTo>
                    <a:pt x="339090" y="-9218"/>
                    <a:pt x="407670" y="5387"/>
                    <a:pt x="476250" y="2847"/>
                  </a:cubicBezTo>
                  <a:cubicBezTo>
                    <a:pt x="319405" y="154612"/>
                    <a:pt x="116840" y="441632"/>
                    <a:pt x="5715" y="458142"/>
                  </a:cubicBezTo>
                  <a:lnTo>
                    <a:pt x="0" y="254307"/>
                  </a:ln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B058A0D-DEC2-40F9-800A-B1A0FEB57BFF}"/>
                </a:ext>
              </a:extLst>
            </p:cNvPr>
            <p:cNvSpPr/>
            <p:nvPr/>
          </p:nvSpPr>
          <p:spPr>
            <a:xfrm>
              <a:off x="8747620" y="3101524"/>
              <a:ext cx="176656" cy="1002273"/>
            </a:xfrm>
            <a:prstGeom prst="rect">
              <a:avLst/>
            </a:pr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1050146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A2552DEC-1A1C-4055-B5AF-D7C796522F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5750" y="0"/>
            <a:ext cx="11620500" cy="6591300"/>
          </a:xfrm>
          <a:solidFill>
            <a:schemeClr val="accent1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7B86D83E-A097-4B71-82C6-197A18DD3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0800000" flipH="1" flipV="1">
            <a:off x="10104322" y="3587303"/>
            <a:ext cx="2087678" cy="3270696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2E942B-4297-4570-B120-E2ACA52D1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5850" y="2679192"/>
            <a:ext cx="9963150" cy="1499616"/>
          </a:xfrm>
          <a:noFill/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565D4960-2277-429C-B87B-0801453539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0" y="2679192"/>
            <a:ext cx="533400" cy="1499616"/>
          </a:xfrm>
          <a:solidFill>
            <a:schemeClr val="accent2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E97D74D-3957-4CA7-AC69-9DA1C855E24E}"/>
              </a:ext>
            </a:extLst>
          </p:cNvPr>
          <p:cNvGrpSpPr/>
          <p:nvPr/>
        </p:nvGrpSpPr>
        <p:grpSpPr>
          <a:xfrm>
            <a:off x="331651" y="0"/>
            <a:ext cx="1285694" cy="457200"/>
            <a:chOff x="103051" y="0"/>
            <a:chExt cx="1285694" cy="457200"/>
          </a:xfrm>
        </p:grpSpPr>
        <p:pic>
          <p:nvPicPr>
            <p:cNvPr id="10" name="Graphic 9" descr="Home">
              <a:hlinkClick r:id="" action="ppaction://noaction"/>
              <a:extLst>
                <a:ext uri="{FF2B5EF4-FFF2-40B4-BE49-F238E27FC236}">
                  <a16:creationId xmlns:a16="http://schemas.microsoft.com/office/drawing/2014/main" id="{956277F8-7026-4777-BD4C-76C7B93FA8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3051" y="0"/>
              <a:ext cx="457200" cy="45720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9AC5F58-C991-4D43-A5CD-3454AC484152}"/>
                </a:ext>
              </a:extLst>
            </p:cNvPr>
            <p:cNvSpPr txBox="1"/>
            <p:nvPr/>
          </p:nvSpPr>
          <p:spPr>
            <a:xfrm>
              <a:off x="517162" y="85643"/>
              <a:ext cx="8715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</a:rPr>
                <a:t>Home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55D573E-B87A-4B2E-8EE3-D266E378074A}"/>
              </a:ext>
            </a:extLst>
          </p:cNvPr>
          <p:cNvGrpSpPr/>
          <p:nvPr/>
        </p:nvGrpSpPr>
        <p:grpSpPr>
          <a:xfrm>
            <a:off x="1906179" y="0"/>
            <a:ext cx="1080361" cy="457200"/>
            <a:chOff x="1677579" y="0"/>
            <a:chExt cx="1080361" cy="457200"/>
          </a:xfrm>
        </p:grpSpPr>
        <p:pic>
          <p:nvPicPr>
            <p:cNvPr id="13" name="Graphic 12" descr="Back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E7AE87AF-8DE4-4997-AA89-C8E666D8BF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677579" y="0"/>
              <a:ext cx="457200" cy="457200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BB36642-FA27-4AC4-8E7B-FCE87CD1D6D6}"/>
                </a:ext>
              </a:extLst>
            </p:cNvPr>
            <p:cNvSpPr txBox="1"/>
            <p:nvPr/>
          </p:nvSpPr>
          <p:spPr>
            <a:xfrm>
              <a:off x="2089285" y="85643"/>
              <a:ext cx="6686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</a:rPr>
                <a:t>Back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E0A75CC-87E5-469A-B492-732DFD07ED86}"/>
              </a:ext>
            </a:extLst>
          </p:cNvPr>
          <p:cNvGrpSpPr/>
          <p:nvPr/>
        </p:nvGrpSpPr>
        <p:grpSpPr>
          <a:xfrm>
            <a:off x="3505200" y="0"/>
            <a:ext cx="1143000" cy="457200"/>
            <a:chOff x="3276600" y="0"/>
            <a:chExt cx="1143000" cy="457200"/>
          </a:xfrm>
        </p:grpSpPr>
        <p:pic>
          <p:nvPicPr>
            <p:cNvPr id="16" name="Graphic 15" descr="Back RTL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8FE688FD-FA6F-474A-9822-1462A132574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276600" y="0"/>
              <a:ext cx="457200" cy="457200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333BF7F-2819-4863-A135-DB0832ABF3D1}"/>
                </a:ext>
              </a:extLst>
            </p:cNvPr>
            <p:cNvSpPr txBox="1"/>
            <p:nvPr/>
          </p:nvSpPr>
          <p:spPr>
            <a:xfrm>
              <a:off x="3733800" y="87868"/>
              <a:ext cx="685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</a:rPr>
                <a:t>Next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7819002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7B86D83E-A097-4B71-82C6-197A18DD3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0800000" flipH="1" flipV="1">
            <a:off x="10104322" y="3587303"/>
            <a:ext cx="2087678" cy="3270696"/>
          </a:xfrm>
          <a:prstGeom prst="triangle">
            <a:avLst>
              <a:gd name="adj" fmla="val 100000"/>
            </a:avLst>
          </a:prstGeom>
          <a:solidFill>
            <a:schemeClr val="tx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A2552DEC-1A1C-4055-B5AF-D7C796522F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5750" y="0"/>
            <a:ext cx="11620500" cy="6591300"/>
          </a:xfrm>
          <a:solidFill>
            <a:schemeClr val="accent1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2E942B-4297-4570-B120-E2ACA52D1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5850" y="2679192"/>
            <a:ext cx="9963150" cy="1499616"/>
          </a:xfrm>
          <a:noFill/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565D4960-2277-429C-B87B-0801453539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0" y="2679192"/>
            <a:ext cx="533400" cy="1499616"/>
          </a:xfrm>
          <a:solidFill>
            <a:schemeClr val="tx2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3623825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8">
            <a:extLst>
              <a:ext uri="{FF2B5EF4-FFF2-40B4-BE49-F238E27FC236}">
                <a16:creationId xmlns:a16="http://schemas.microsoft.com/office/drawing/2014/main" id="{489EE1C9-68AE-4BDD-B34C-9DE809C4DD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199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Insert Image</a:t>
            </a:r>
            <a:endParaRPr lang="en-GB" dirty="0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A222F077-B5D5-442D-BB60-47BE1094D1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0" y="0"/>
            <a:ext cx="12192000" cy="5723182"/>
          </a:xfrm>
          <a:custGeom>
            <a:avLst/>
            <a:gdLst>
              <a:gd name="connsiteX0" fmla="*/ 0 w 12192000"/>
              <a:gd name="connsiteY0" fmla="*/ 0 h 5723182"/>
              <a:gd name="connsiteX1" fmla="*/ 12192000 w 12192000"/>
              <a:gd name="connsiteY1" fmla="*/ 0 h 5723182"/>
              <a:gd name="connsiteX2" fmla="*/ 12192000 w 12192000"/>
              <a:gd name="connsiteY2" fmla="*/ 5378958 h 5723182"/>
              <a:gd name="connsiteX3" fmla="*/ 8243540 w 12192000"/>
              <a:gd name="connsiteY3" fmla="*/ 5378958 h 5723182"/>
              <a:gd name="connsiteX4" fmla="*/ 7982281 w 12192000"/>
              <a:gd name="connsiteY4" fmla="*/ 5723182 h 5723182"/>
              <a:gd name="connsiteX5" fmla="*/ 0 w 12192000"/>
              <a:gd name="connsiteY5" fmla="*/ 5723182 h 5723182"/>
              <a:gd name="connsiteX6" fmla="*/ 0 w 12192000"/>
              <a:gd name="connsiteY6" fmla="*/ 5378958 h 5723182"/>
              <a:gd name="connsiteX7" fmla="*/ 0 w 12192000"/>
              <a:gd name="connsiteY7" fmla="*/ 5265982 h 5723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723182">
                <a:moveTo>
                  <a:pt x="0" y="0"/>
                </a:moveTo>
                <a:lnTo>
                  <a:pt x="12192000" y="0"/>
                </a:lnTo>
                <a:lnTo>
                  <a:pt x="12192000" y="5378958"/>
                </a:lnTo>
                <a:lnTo>
                  <a:pt x="8243540" y="5378958"/>
                </a:lnTo>
                <a:lnTo>
                  <a:pt x="7982281" y="5723182"/>
                </a:lnTo>
                <a:lnTo>
                  <a:pt x="0" y="5723182"/>
                </a:lnTo>
                <a:lnTo>
                  <a:pt x="0" y="5378958"/>
                </a:lnTo>
                <a:lnTo>
                  <a:pt x="0" y="5265982"/>
                </a:lnTo>
                <a:close/>
              </a:path>
            </a:pathLst>
          </a:custGeom>
          <a:solidFill>
            <a:schemeClr val="accent2">
              <a:alpha val="84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  <p:sp>
        <p:nvSpPr>
          <p:cNvPr id="26" name="Text Placeholder 16">
            <a:extLst>
              <a:ext uri="{FF2B5EF4-FFF2-40B4-BE49-F238E27FC236}">
                <a16:creationId xmlns:a16="http://schemas.microsoft.com/office/drawing/2014/main" id="{9F89ADF8-2320-4EC3-98EA-5CB618A528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0"/>
            <a:ext cx="6781800" cy="6324600"/>
          </a:xfrm>
          <a:solidFill>
            <a:schemeClr val="tx2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2E942B-4297-4570-B120-E2ACA52D1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6825" y="2265916"/>
            <a:ext cx="5314950" cy="3488998"/>
          </a:xfrm>
          <a:noFill/>
        </p:spPr>
        <p:txBody>
          <a:bodyPr anchor="b">
            <a:norm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74D12B-58A6-47D1-9B2D-697AB265C8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762586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E015B08-6C1F-4B1F-8038-D3C209BA0D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5378958"/>
            <a:ext cx="12191999" cy="1479041"/>
          </a:xfrm>
          <a:custGeom>
            <a:avLst/>
            <a:gdLst>
              <a:gd name="connsiteX0" fmla="*/ 8243540 w 12191999"/>
              <a:gd name="connsiteY0" fmla="*/ 0 h 1479041"/>
              <a:gd name="connsiteX1" fmla="*/ 12191999 w 12191999"/>
              <a:gd name="connsiteY1" fmla="*/ 0 h 1479041"/>
              <a:gd name="connsiteX2" fmla="*/ 12191999 w 12191999"/>
              <a:gd name="connsiteY2" fmla="*/ 1479041 h 1479041"/>
              <a:gd name="connsiteX3" fmla="*/ 0 w 12191999"/>
              <a:gd name="connsiteY3" fmla="*/ 1479041 h 1479041"/>
              <a:gd name="connsiteX4" fmla="*/ 0 w 12191999"/>
              <a:gd name="connsiteY4" fmla="*/ 344224 h 1479041"/>
              <a:gd name="connsiteX5" fmla="*/ 7982281 w 12191999"/>
              <a:gd name="connsiteY5" fmla="*/ 344224 h 1479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1999" h="1479041">
                <a:moveTo>
                  <a:pt x="8243540" y="0"/>
                </a:moveTo>
                <a:lnTo>
                  <a:pt x="12191999" y="0"/>
                </a:lnTo>
                <a:lnTo>
                  <a:pt x="12191999" y="1479041"/>
                </a:lnTo>
                <a:lnTo>
                  <a:pt x="0" y="1479041"/>
                </a:lnTo>
                <a:lnTo>
                  <a:pt x="0" y="344224"/>
                </a:lnTo>
                <a:lnTo>
                  <a:pt x="7982281" y="34422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Insert Image</a:t>
            </a:r>
            <a:endParaRPr lang="en-GB" dirty="0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A222F077-B5D5-442D-BB60-47BE1094D1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0" y="0"/>
            <a:ext cx="12192000" cy="5723182"/>
          </a:xfrm>
          <a:custGeom>
            <a:avLst/>
            <a:gdLst>
              <a:gd name="connsiteX0" fmla="*/ 0 w 12192000"/>
              <a:gd name="connsiteY0" fmla="*/ 0 h 5723182"/>
              <a:gd name="connsiteX1" fmla="*/ 12192000 w 12192000"/>
              <a:gd name="connsiteY1" fmla="*/ 0 h 5723182"/>
              <a:gd name="connsiteX2" fmla="*/ 12192000 w 12192000"/>
              <a:gd name="connsiteY2" fmla="*/ 5378958 h 5723182"/>
              <a:gd name="connsiteX3" fmla="*/ 8243540 w 12192000"/>
              <a:gd name="connsiteY3" fmla="*/ 5378958 h 5723182"/>
              <a:gd name="connsiteX4" fmla="*/ 7982281 w 12192000"/>
              <a:gd name="connsiteY4" fmla="*/ 5723182 h 5723182"/>
              <a:gd name="connsiteX5" fmla="*/ 0 w 12192000"/>
              <a:gd name="connsiteY5" fmla="*/ 5723182 h 5723182"/>
              <a:gd name="connsiteX6" fmla="*/ 0 w 12192000"/>
              <a:gd name="connsiteY6" fmla="*/ 5378958 h 5723182"/>
              <a:gd name="connsiteX7" fmla="*/ 0 w 12192000"/>
              <a:gd name="connsiteY7" fmla="*/ 5265982 h 5723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723182">
                <a:moveTo>
                  <a:pt x="0" y="0"/>
                </a:moveTo>
                <a:lnTo>
                  <a:pt x="12192000" y="0"/>
                </a:lnTo>
                <a:lnTo>
                  <a:pt x="12192000" y="5378958"/>
                </a:lnTo>
                <a:lnTo>
                  <a:pt x="8243540" y="5378958"/>
                </a:lnTo>
                <a:lnTo>
                  <a:pt x="7982281" y="5723182"/>
                </a:lnTo>
                <a:lnTo>
                  <a:pt x="0" y="5723182"/>
                </a:lnTo>
                <a:lnTo>
                  <a:pt x="0" y="5378958"/>
                </a:lnTo>
                <a:lnTo>
                  <a:pt x="0" y="5265982"/>
                </a:lnTo>
                <a:close/>
              </a:path>
            </a:pathLst>
          </a:custGeom>
          <a:solidFill>
            <a:schemeClr val="accent2"/>
          </a:solidFill>
          <a:effectLst>
            <a:outerShdw blurRad="152400" dist="38100" dir="2700000" algn="tl" rotWithShape="0">
              <a:prstClr val="black">
                <a:alpha val="66000"/>
              </a:prstClr>
            </a:outerShdw>
          </a:effectLst>
        </p:spPr>
        <p:txBody>
          <a:bodyPr wrap="square">
            <a:noAutofit/>
          </a:bodyPr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2E942B-4297-4570-B120-E2ACA52D1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049" y="990600"/>
            <a:ext cx="9144000" cy="2590800"/>
          </a:xfrm>
          <a:noFill/>
        </p:spPr>
        <p:txBody>
          <a:bodyPr anchor="t">
            <a:normAutofit/>
          </a:bodyPr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4E78EDD8-13BF-4551-BD7B-C04131A68B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0" y="633984"/>
            <a:ext cx="304800" cy="1499616"/>
          </a:xfrm>
          <a:solidFill>
            <a:schemeClr val="bg1"/>
          </a:solidFill>
          <a:effectLst/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80651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E015B08-6C1F-4B1F-8038-D3C209BA0D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5378958"/>
            <a:ext cx="12191999" cy="1479041"/>
          </a:xfrm>
          <a:custGeom>
            <a:avLst/>
            <a:gdLst>
              <a:gd name="connsiteX0" fmla="*/ 8243540 w 12191999"/>
              <a:gd name="connsiteY0" fmla="*/ 0 h 1479041"/>
              <a:gd name="connsiteX1" fmla="*/ 12191999 w 12191999"/>
              <a:gd name="connsiteY1" fmla="*/ 0 h 1479041"/>
              <a:gd name="connsiteX2" fmla="*/ 12191999 w 12191999"/>
              <a:gd name="connsiteY2" fmla="*/ 1479041 h 1479041"/>
              <a:gd name="connsiteX3" fmla="*/ 0 w 12191999"/>
              <a:gd name="connsiteY3" fmla="*/ 1479041 h 1479041"/>
              <a:gd name="connsiteX4" fmla="*/ 0 w 12191999"/>
              <a:gd name="connsiteY4" fmla="*/ 344224 h 1479041"/>
              <a:gd name="connsiteX5" fmla="*/ 7982281 w 12191999"/>
              <a:gd name="connsiteY5" fmla="*/ 344224 h 1479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1999" h="1479041">
                <a:moveTo>
                  <a:pt x="8243540" y="0"/>
                </a:moveTo>
                <a:lnTo>
                  <a:pt x="12191999" y="0"/>
                </a:lnTo>
                <a:lnTo>
                  <a:pt x="12191999" y="1479041"/>
                </a:lnTo>
                <a:lnTo>
                  <a:pt x="0" y="1479041"/>
                </a:lnTo>
                <a:lnTo>
                  <a:pt x="0" y="344224"/>
                </a:lnTo>
                <a:lnTo>
                  <a:pt x="7982281" y="34422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Insert Image</a:t>
            </a:r>
            <a:endParaRPr lang="en-GB" dirty="0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A222F077-B5D5-442D-BB60-47BE1094D1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0" y="0"/>
            <a:ext cx="12192000" cy="5723182"/>
          </a:xfrm>
          <a:custGeom>
            <a:avLst/>
            <a:gdLst>
              <a:gd name="connsiteX0" fmla="*/ 0 w 12192000"/>
              <a:gd name="connsiteY0" fmla="*/ 0 h 5723182"/>
              <a:gd name="connsiteX1" fmla="*/ 12192000 w 12192000"/>
              <a:gd name="connsiteY1" fmla="*/ 0 h 5723182"/>
              <a:gd name="connsiteX2" fmla="*/ 12192000 w 12192000"/>
              <a:gd name="connsiteY2" fmla="*/ 5378958 h 5723182"/>
              <a:gd name="connsiteX3" fmla="*/ 8243540 w 12192000"/>
              <a:gd name="connsiteY3" fmla="*/ 5378958 h 5723182"/>
              <a:gd name="connsiteX4" fmla="*/ 7982281 w 12192000"/>
              <a:gd name="connsiteY4" fmla="*/ 5723182 h 5723182"/>
              <a:gd name="connsiteX5" fmla="*/ 0 w 12192000"/>
              <a:gd name="connsiteY5" fmla="*/ 5723182 h 5723182"/>
              <a:gd name="connsiteX6" fmla="*/ 0 w 12192000"/>
              <a:gd name="connsiteY6" fmla="*/ 5378958 h 5723182"/>
              <a:gd name="connsiteX7" fmla="*/ 0 w 12192000"/>
              <a:gd name="connsiteY7" fmla="*/ 5265982 h 5723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723182">
                <a:moveTo>
                  <a:pt x="0" y="0"/>
                </a:moveTo>
                <a:lnTo>
                  <a:pt x="12192000" y="0"/>
                </a:lnTo>
                <a:lnTo>
                  <a:pt x="12192000" y="5378958"/>
                </a:lnTo>
                <a:lnTo>
                  <a:pt x="8243540" y="5378958"/>
                </a:lnTo>
                <a:lnTo>
                  <a:pt x="7982281" y="5723182"/>
                </a:lnTo>
                <a:lnTo>
                  <a:pt x="0" y="5723182"/>
                </a:lnTo>
                <a:lnTo>
                  <a:pt x="0" y="5378958"/>
                </a:lnTo>
                <a:lnTo>
                  <a:pt x="0" y="5265982"/>
                </a:lnTo>
                <a:close/>
              </a:path>
            </a:pathLst>
          </a:custGeom>
          <a:solidFill>
            <a:schemeClr val="accent1"/>
          </a:solidFill>
          <a:effectLst>
            <a:outerShdw blurRad="152400" dist="38100" dir="2700000" algn="tl" rotWithShape="0">
              <a:prstClr val="black">
                <a:alpha val="66000"/>
              </a:prstClr>
            </a:outerShdw>
          </a:effectLst>
        </p:spPr>
        <p:txBody>
          <a:bodyPr wrap="square">
            <a:noAutofit/>
          </a:bodyPr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2E942B-4297-4570-B120-E2ACA52D1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049" y="990600"/>
            <a:ext cx="9144000" cy="2590800"/>
          </a:xfrm>
          <a:noFill/>
        </p:spPr>
        <p:txBody>
          <a:bodyPr anchor="t">
            <a:normAutofit/>
          </a:bodyPr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4E78EDD8-13BF-4551-BD7B-C04131A68B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0" y="633984"/>
            <a:ext cx="304800" cy="1499616"/>
          </a:xfrm>
          <a:solidFill>
            <a:schemeClr val="bg1"/>
          </a:solidFill>
          <a:effectLst/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687171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-Thank you 1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 Placeholder 52">
            <a:extLst>
              <a:ext uri="{FF2B5EF4-FFF2-40B4-BE49-F238E27FC236}">
                <a16:creationId xmlns:a16="http://schemas.microsoft.com/office/drawing/2014/main" id="{4016877F-9863-4CBC-B4AF-D4764DBA67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81099" y="457200"/>
            <a:ext cx="8128343" cy="6248400"/>
          </a:xfrm>
          <a:custGeom>
            <a:avLst/>
            <a:gdLst>
              <a:gd name="connsiteX0" fmla="*/ 0 w 8128343"/>
              <a:gd name="connsiteY0" fmla="*/ 0 h 6248400"/>
              <a:gd name="connsiteX1" fmla="*/ 8128343 w 8128343"/>
              <a:gd name="connsiteY1" fmla="*/ 0 h 6248400"/>
              <a:gd name="connsiteX2" fmla="*/ 8128343 w 8128343"/>
              <a:gd name="connsiteY2" fmla="*/ 3258609 h 6248400"/>
              <a:gd name="connsiteX3" fmla="*/ 5858354 w 8128343"/>
              <a:gd name="connsiteY3" fmla="*/ 6248400 h 6248400"/>
              <a:gd name="connsiteX4" fmla="*/ 0 w 8128343"/>
              <a:gd name="connsiteY4" fmla="*/ 6248400 h 624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28343" h="6248400">
                <a:moveTo>
                  <a:pt x="0" y="0"/>
                </a:moveTo>
                <a:lnTo>
                  <a:pt x="8128343" y="0"/>
                </a:lnTo>
                <a:lnTo>
                  <a:pt x="8128343" y="3258609"/>
                </a:lnTo>
                <a:lnTo>
                  <a:pt x="5858354" y="6248400"/>
                </a:lnTo>
                <a:lnTo>
                  <a:pt x="0" y="62484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None/>
              <a:defRPr lang="en-GB" sz="1800" dirty="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/>
            <a:r>
              <a:rPr lang="en-US" noProof="0"/>
              <a:t>I</a:t>
            </a: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9070D0C4-1F90-4B84-B84E-8285FA0A01B0}"/>
              </a:ext>
            </a:extLst>
          </p:cNvPr>
          <p:cNvSpPr/>
          <p:nvPr/>
        </p:nvSpPr>
        <p:spPr>
          <a:xfrm rot="2232448">
            <a:off x="9455741" y="-926244"/>
            <a:ext cx="131438" cy="8710488"/>
          </a:xfrm>
          <a:custGeom>
            <a:avLst/>
            <a:gdLst>
              <a:gd name="connsiteX0" fmla="*/ 0 w 131438"/>
              <a:gd name="connsiteY0" fmla="*/ 99793 h 8710488"/>
              <a:gd name="connsiteX1" fmla="*/ 131438 w 131438"/>
              <a:gd name="connsiteY1" fmla="*/ 0 h 8710488"/>
              <a:gd name="connsiteX2" fmla="*/ 131438 w 131438"/>
              <a:gd name="connsiteY2" fmla="*/ 8610694 h 8710488"/>
              <a:gd name="connsiteX3" fmla="*/ 0 w 131438"/>
              <a:gd name="connsiteY3" fmla="*/ 8710488 h 871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1438" h="8710488">
                <a:moveTo>
                  <a:pt x="0" y="99793"/>
                </a:moveTo>
                <a:lnTo>
                  <a:pt x="131438" y="0"/>
                </a:lnTo>
                <a:lnTo>
                  <a:pt x="131438" y="8610694"/>
                </a:lnTo>
                <a:lnTo>
                  <a:pt x="0" y="87104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B8546525-A0E6-4238-93BC-5D43C93A45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2232448">
            <a:off x="9332817" y="-941780"/>
            <a:ext cx="172357" cy="8741560"/>
          </a:xfrm>
          <a:custGeom>
            <a:avLst/>
            <a:gdLst>
              <a:gd name="connsiteX0" fmla="*/ 172357 w 172357"/>
              <a:gd name="connsiteY0" fmla="*/ 0 h 8741560"/>
              <a:gd name="connsiteX1" fmla="*/ 172357 w 172357"/>
              <a:gd name="connsiteY1" fmla="*/ 8610698 h 8741560"/>
              <a:gd name="connsiteX2" fmla="*/ 0 w 172357"/>
              <a:gd name="connsiteY2" fmla="*/ 8741560 h 8741560"/>
              <a:gd name="connsiteX3" fmla="*/ 0 w 172357"/>
              <a:gd name="connsiteY3" fmla="*/ 130862 h 8741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357" h="8741560">
                <a:moveTo>
                  <a:pt x="172357" y="0"/>
                </a:moveTo>
                <a:lnTo>
                  <a:pt x="172357" y="8610698"/>
                </a:lnTo>
                <a:lnTo>
                  <a:pt x="0" y="8741560"/>
                </a:lnTo>
                <a:lnTo>
                  <a:pt x="0" y="1308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endParaRPr lang="en-US" noProof="0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90599" y="304800"/>
            <a:ext cx="8128343" cy="6248400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/>
              <a:t>I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78135" y="1219200"/>
            <a:ext cx="7232465" cy="903638"/>
          </a:xfrm>
        </p:spPr>
        <p:txBody>
          <a:bodyPr anchor="t">
            <a:normAutofit/>
          </a:bodyPr>
          <a:lstStyle>
            <a:lvl1pPr algn="l">
              <a:defRPr lang="en-US" sz="5000" kern="1200" cap="all" spc="100" baseline="0" dirty="0">
                <a:solidFill>
                  <a:srgbClr val="2C2E5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/>
              <a:t>THANK yOU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905A207-2310-4F94-86E5-13B4CCC359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 flipV="1">
            <a:off x="1562101" y="-114299"/>
            <a:ext cx="304797" cy="533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endParaRPr lang="en-US" noProof="0" dirty="0">
              <a:solidFill>
                <a:schemeClr val="accent2"/>
              </a:solidFill>
            </a:endParaRP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018BFA80-A3BB-4316-BD6E-3E5F6B4D89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013448" y="34960"/>
            <a:ext cx="5178552" cy="6823040"/>
          </a:xfrm>
          <a:custGeom>
            <a:avLst/>
            <a:gdLst>
              <a:gd name="connsiteX0" fmla="*/ 5178552 w 5178552"/>
              <a:gd name="connsiteY0" fmla="*/ 0 h 6823040"/>
              <a:gd name="connsiteX1" fmla="*/ 5178552 w 5178552"/>
              <a:gd name="connsiteY1" fmla="*/ 6823040 h 6823040"/>
              <a:gd name="connsiteX2" fmla="*/ 1752601 w 5178552"/>
              <a:gd name="connsiteY2" fmla="*/ 6823040 h 6823040"/>
              <a:gd name="connsiteX3" fmla="*/ 0 w 5178552"/>
              <a:gd name="connsiteY3" fmla="*/ 6823040 h 682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78552" h="6823040">
                <a:moveTo>
                  <a:pt x="5178552" y="0"/>
                </a:moveTo>
                <a:lnTo>
                  <a:pt x="5178552" y="6823040"/>
                </a:lnTo>
                <a:lnTo>
                  <a:pt x="1752601" y="6823040"/>
                </a:lnTo>
                <a:lnTo>
                  <a:pt x="0" y="682304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noProof="0" dirty="0"/>
              <a:t>Insert Image</a:t>
            </a:r>
          </a:p>
        </p:txBody>
      </p:sp>
    </p:spTree>
    <p:extLst>
      <p:ext uri="{BB962C8B-B14F-4D97-AF65-F5344CB8AC3E}">
        <p14:creationId xmlns:p14="http://schemas.microsoft.com/office/powerpoint/2010/main" val="256524367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-Thank yo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32EC3EF4-A2D5-4058-977A-74A37AC365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02525 h 6858000"/>
              <a:gd name="connsiteX3" fmla="*/ 8273508 w 12192000"/>
              <a:gd name="connsiteY3" fmla="*/ 6858000 h 6858000"/>
              <a:gd name="connsiteX4" fmla="*/ 0 w 121920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02525"/>
                </a:lnTo>
                <a:lnTo>
                  <a:pt x="8273508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effectLst>
            <a:outerShdw blurRad="1651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Insert Image</a:t>
            </a:r>
            <a:endParaRPr lang="en-GB" dirty="0"/>
          </a:p>
        </p:txBody>
      </p:sp>
      <p:sp>
        <p:nvSpPr>
          <p:cNvPr id="27" name="Text Placeholder 16">
            <a:extLst>
              <a:ext uri="{FF2B5EF4-FFF2-40B4-BE49-F238E27FC236}">
                <a16:creationId xmlns:a16="http://schemas.microsoft.com/office/drawing/2014/main" id="{4E7C74DD-4244-46B7-8336-30F7151DB2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0800000" flipH="1" flipV="1">
            <a:off x="8074536" y="3124200"/>
            <a:ext cx="2087678" cy="3270696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9DC663CF-0C67-4619-B40E-7832C4DA15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90750" y="609600"/>
            <a:ext cx="7810500" cy="5638800"/>
          </a:xfrm>
          <a:custGeom>
            <a:avLst/>
            <a:gdLst>
              <a:gd name="connsiteX0" fmla="*/ 0 w 7810500"/>
              <a:gd name="connsiteY0" fmla="*/ 0 h 5638800"/>
              <a:gd name="connsiteX1" fmla="*/ 7810500 w 7810500"/>
              <a:gd name="connsiteY1" fmla="*/ 0 h 5638800"/>
              <a:gd name="connsiteX2" fmla="*/ 7810500 w 7810500"/>
              <a:gd name="connsiteY2" fmla="*/ 3151512 h 5638800"/>
              <a:gd name="connsiteX3" fmla="*/ 6252438 w 7810500"/>
              <a:gd name="connsiteY3" fmla="*/ 5638800 h 5638800"/>
              <a:gd name="connsiteX4" fmla="*/ 0 w 7810500"/>
              <a:gd name="connsiteY4" fmla="*/ 5638800 h 563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10500" h="5638800">
                <a:moveTo>
                  <a:pt x="0" y="0"/>
                </a:moveTo>
                <a:lnTo>
                  <a:pt x="7810500" y="0"/>
                </a:lnTo>
                <a:lnTo>
                  <a:pt x="7810500" y="3151512"/>
                </a:lnTo>
                <a:lnTo>
                  <a:pt x="6252438" y="5638800"/>
                </a:lnTo>
                <a:lnTo>
                  <a:pt x="0" y="5638800"/>
                </a:lnTo>
                <a:close/>
              </a:path>
            </a:pathLst>
          </a:custGeo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63809" y="1905000"/>
            <a:ext cx="5864382" cy="2275238"/>
          </a:xfrm>
        </p:spPr>
        <p:txBody>
          <a:bodyPr anchor="ctr">
            <a:normAutofit/>
          </a:bodyPr>
          <a:lstStyle>
            <a:lvl1pPr algn="ctr">
              <a:defRPr lang="en-US" sz="5000" kern="1200" cap="all" spc="1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THANK </a:t>
            </a:r>
            <a:r>
              <a:rPr lang="en-US" dirty="0" err="1"/>
              <a:t>yOU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437997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-Thank you 3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018BFA80-A3BB-4316-BD6E-3E5F6B4D89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Insert Image</a:t>
            </a:r>
            <a:endParaRPr lang="en-GB" dirty="0"/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8F962CE0-5C0C-48F3-A07B-34E33D6704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10800000">
            <a:off x="2057400" y="466725"/>
            <a:ext cx="703341" cy="1101901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654457EF-8A97-4FCA-9870-5095D09BF8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0800000" flipH="1" flipV="1">
            <a:off x="9067800" y="4648200"/>
            <a:ext cx="1143000" cy="1790700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0CC06030-90E1-4B3F-AFDF-369354FBFE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90750" y="609600"/>
            <a:ext cx="7810500" cy="5638800"/>
          </a:xfrm>
          <a:solidFill>
            <a:schemeClr val="accent1">
              <a:lumMod val="75000"/>
              <a:alpha val="92000"/>
            </a:schemeClr>
          </a:solidFill>
          <a:effectLst/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63809" y="1905000"/>
            <a:ext cx="5864382" cy="2275238"/>
          </a:xfrm>
        </p:spPr>
        <p:txBody>
          <a:bodyPr anchor="ctr">
            <a:normAutofit/>
          </a:bodyPr>
          <a:lstStyle>
            <a:lvl1pPr algn="ctr">
              <a:defRPr lang="en-US" sz="5000" kern="1200" cap="all" spc="1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THANK </a:t>
            </a:r>
            <a:r>
              <a:rPr lang="en-US" dirty="0" err="1"/>
              <a:t>yOU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78125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-Thank you 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FC033E0E-968F-40A8-BE78-354499D7F9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19594102" flipH="1">
            <a:off x="584131" y="-142449"/>
            <a:ext cx="1218268" cy="6177109"/>
          </a:xfrm>
          <a:custGeom>
            <a:avLst/>
            <a:gdLst>
              <a:gd name="connsiteX0" fmla="*/ 1114975 w 1218268"/>
              <a:gd name="connsiteY0" fmla="*/ 1688918 h 6177109"/>
              <a:gd name="connsiteX1" fmla="*/ 1114975 w 1218268"/>
              <a:gd name="connsiteY1" fmla="*/ 5441035 h 6177109"/>
              <a:gd name="connsiteX2" fmla="*/ 1218268 w 1218268"/>
              <a:gd name="connsiteY2" fmla="*/ 5372844 h 6177109"/>
              <a:gd name="connsiteX3" fmla="*/ 1218268 w 1218268"/>
              <a:gd name="connsiteY3" fmla="*/ 1845382 h 6177109"/>
              <a:gd name="connsiteX4" fmla="*/ 675740 w 1218268"/>
              <a:gd name="connsiteY4" fmla="*/ 1023583 h 6177109"/>
              <a:gd name="connsiteX5" fmla="*/ 675740 w 1218268"/>
              <a:gd name="connsiteY5" fmla="*/ 5731005 h 6177109"/>
              <a:gd name="connsiteX6" fmla="*/ 951275 w 1218268"/>
              <a:gd name="connsiteY6" fmla="*/ 5549105 h 6177109"/>
              <a:gd name="connsiteX7" fmla="*/ 951275 w 1218268"/>
              <a:gd name="connsiteY7" fmla="*/ 1440952 h 6177109"/>
              <a:gd name="connsiteX8" fmla="*/ 0 w 1218268"/>
              <a:gd name="connsiteY8" fmla="*/ 0 h 6177109"/>
              <a:gd name="connsiteX9" fmla="*/ 0 w 1218268"/>
              <a:gd name="connsiteY9" fmla="*/ 6177109 h 6177109"/>
              <a:gd name="connsiteX10" fmla="*/ 485620 w 1218268"/>
              <a:gd name="connsiteY10" fmla="*/ 5856517 h 6177109"/>
              <a:gd name="connsiteX11" fmla="*/ 485620 w 1218268"/>
              <a:gd name="connsiteY11" fmla="*/ 735597 h 6177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8268" h="6177109">
                <a:moveTo>
                  <a:pt x="1114975" y="1688918"/>
                </a:moveTo>
                <a:lnTo>
                  <a:pt x="1114975" y="5441035"/>
                </a:lnTo>
                <a:lnTo>
                  <a:pt x="1218268" y="5372844"/>
                </a:lnTo>
                <a:lnTo>
                  <a:pt x="1218268" y="1845382"/>
                </a:lnTo>
                <a:close/>
                <a:moveTo>
                  <a:pt x="675740" y="1023583"/>
                </a:moveTo>
                <a:lnTo>
                  <a:pt x="675740" y="5731005"/>
                </a:lnTo>
                <a:lnTo>
                  <a:pt x="951275" y="5549105"/>
                </a:lnTo>
                <a:lnTo>
                  <a:pt x="951275" y="1440952"/>
                </a:lnTo>
                <a:close/>
                <a:moveTo>
                  <a:pt x="0" y="0"/>
                </a:moveTo>
                <a:lnTo>
                  <a:pt x="0" y="6177109"/>
                </a:lnTo>
                <a:lnTo>
                  <a:pt x="485620" y="5856517"/>
                </a:lnTo>
                <a:lnTo>
                  <a:pt x="485620" y="735597"/>
                </a:lnTo>
                <a:close/>
              </a:path>
            </a:pathLst>
          </a:custGeom>
          <a:solidFill>
            <a:schemeClr val="bg1"/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B9454D95-B362-4CB6-B706-EB2022A334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124200" y="0"/>
            <a:ext cx="9067800" cy="6858000"/>
          </a:xfrm>
          <a:custGeom>
            <a:avLst/>
            <a:gdLst>
              <a:gd name="connsiteX0" fmla="*/ 5205086 w 9067800"/>
              <a:gd name="connsiteY0" fmla="*/ 0 h 6858000"/>
              <a:gd name="connsiteX1" fmla="*/ 6957685 w 9067800"/>
              <a:gd name="connsiteY1" fmla="*/ 0 h 6858000"/>
              <a:gd name="connsiteX2" fmla="*/ 9067800 w 9067800"/>
              <a:gd name="connsiteY2" fmla="*/ 0 h 6858000"/>
              <a:gd name="connsiteX3" fmla="*/ 9067800 w 9067800"/>
              <a:gd name="connsiteY3" fmla="*/ 6827058 h 6858000"/>
              <a:gd name="connsiteX4" fmla="*/ 9044315 w 9067800"/>
              <a:gd name="connsiteY4" fmla="*/ 6858000 h 6858000"/>
              <a:gd name="connsiteX5" fmla="*/ 7291715 w 9067800"/>
              <a:gd name="connsiteY5" fmla="*/ 6858000 h 6858000"/>
              <a:gd name="connsiteX6" fmla="*/ 1752601 w 9067800"/>
              <a:gd name="connsiteY6" fmla="*/ 6858000 h 6858000"/>
              <a:gd name="connsiteX7" fmla="*/ 0 w 90678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67800" h="6858000">
                <a:moveTo>
                  <a:pt x="5205086" y="0"/>
                </a:moveTo>
                <a:lnTo>
                  <a:pt x="6957685" y="0"/>
                </a:lnTo>
                <a:lnTo>
                  <a:pt x="9067800" y="0"/>
                </a:lnTo>
                <a:lnTo>
                  <a:pt x="9067800" y="6827058"/>
                </a:lnTo>
                <a:lnTo>
                  <a:pt x="9044315" y="6858000"/>
                </a:lnTo>
                <a:lnTo>
                  <a:pt x="7291715" y="6858000"/>
                </a:lnTo>
                <a:lnTo>
                  <a:pt x="1752601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Insert Image</a:t>
            </a:r>
            <a:endParaRPr lang="en-GB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266700"/>
            <a:ext cx="5105400" cy="6324600"/>
          </a:xfrm>
          <a:solidFill>
            <a:schemeClr val="bg1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33450" y="762000"/>
            <a:ext cx="4381500" cy="3429000"/>
          </a:xfrm>
        </p:spPr>
        <p:txBody>
          <a:bodyPr anchor="ctr">
            <a:normAutofit/>
          </a:bodyPr>
          <a:lstStyle>
            <a:lvl1pPr algn="ctr">
              <a:defRPr sz="5000" spc="200" baseline="0"/>
            </a:lvl1pPr>
          </a:lstStyle>
          <a:p>
            <a:r>
              <a:rPr lang="en-US" dirty="0"/>
              <a:t>THANK </a:t>
            </a:r>
            <a:r>
              <a:rPr lang="en-US" dirty="0" err="1"/>
              <a:t>yOU</a:t>
            </a:r>
            <a:endParaRPr lang="en-US" dirty="0"/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D6D785D2-DAEB-48F3-AB8A-2954F03ACD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0800000" flipV="1">
            <a:off x="314325" y="4953000"/>
            <a:ext cx="1143000" cy="1790700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867284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-Thank yo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623EB06-2F79-4698-807D-96A58B4F1D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8329286" cy="6858000"/>
          </a:xfrm>
          <a:custGeom>
            <a:avLst/>
            <a:gdLst>
              <a:gd name="connsiteX0" fmla="*/ 0 w 8329286"/>
              <a:gd name="connsiteY0" fmla="*/ 0 h 6858000"/>
              <a:gd name="connsiteX1" fmla="*/ 8329286 w 8329286"/>
              <a:gd name="connsiteY1" fmla="*/ 0 h 6858000"/>
              <a:gd name="connsiteX2" fmla="*/ 3124200 w 8329286"/>
              <a:gd name="connsiteY2" fmla="*/ 6858000 h 6858000"/>
              <a:gd name="connsiteX3" fmla="*/ 0 w 832928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6858000">
                <a:moveTo>
                  <a:pt x="0" y="0"/>
                </a:moveTo>
                <a:lnTo>
                  <a:pt x="8329286" y="0"/>
                </a:lnTo>
                <a:lnTo>
                  <a:pt x="31242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effectLst>
            <a:outerShdw blurRad="228600" dist="38100" algn="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Insert Image</a:t>
            </a:r>
            <a:endParaRPr lang="en-GB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90600" y="609600"/>
            <a:ext cx="4648200" cy="5638800"/>
          </a:xfrm>
          <a:solidFill>
            <a:schemeClr val="bg1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57300" y="1447800"/>
            <a:ext cx="4114800" cy="3962400"/>
          </a:xfrm>
        </p:spPr>
        <p:txBody>
          <a:bodyPr anchor="ctr">
            <a:normAutofit/>
          </a:bodyPr>
          <a:lstStyle>
            <a:lvl1pPr algn="ctr">
              <a:defRPr sz="5000" spc="200" baseline="0"/>
            </a:lvl1pPr>
          </a:lstStyle>
          <a:p>
            <a:r>
              <a:rPr lang="en-US" dirty="0"/>
              <a:t>THANK </a:t>
            </a:r>
            <a:r>
              <a:rPr lang="en-US" dirty="0" err="1"/>
              <a:t>yOU</a:t>
            </a:r>
            <a:endParaRPr lang="en-US" dirty="0"/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D6D785D2-DAEB-48F3-AB8A-2954F03ACD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05100" y="409575"/>
            <a:ext cx="1219200" cy="400050"/>
          </a:xfr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BB42ECCE-195D-45F5-94EB-137CEFCFE9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05100" y="6076950"/>
            <a:ext cx="1219200" cy="400050"/>
          </a:xfrm>
          <a:solidFill>
            <a:schemeClr val="accent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3398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BE614-010D-4313-8020-84C64652AD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65127"/>
            <a:ext cx="8513763" cy="813816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0495FC-00F5-4FEB-BA05-628FCAE02AA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90" y="1330187"/>
            <a:ext cx="5157786" cy="526325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01" indent="0">
              <a:buNone/>
              <a:defRPr sz="2700" b="1"/>
            </a:lvl2pPr>
            <a:lvl3pPr marL="1219003" indent="0">
              <a:buNone/>
              <a:defRPr sz="2400" b="1"/>
            </a:lvl3pPr>
            <a:lvl4pPr marL="1828504" indent="0">
              <a:buNone/>
              <a:defRPr sz="2100" b="1"/>
            </a:lvl4pPr>
            <a:lvl5pPr marL="2438006" indent="0">
              <a:buNone/>
              <a:defRPr sz="2100" b="1"/>
            </a:lvl5pPr>
            <a:lvl6pPr marL="3047508" indent="0">
              <a:buNone/>
              <a:defRPr sz="2100" b="1"/>
            </a:lvl6pPr>
            <a:lvl7pPr marL="3657009" indent="0">
              <a:buNone/>
              <a:defRPr sz="2100" b="1"/>
            </a:lvl7pPr>
            <a:lvl8pPr marL="4266510" indent="0">
              <a:buNone/>
              <a:defRPr sz="2100" b="1"/>
            </a:lvl8pPr>
            <a:lvl9pPr marL="4876013" indent="0">
              <a:buNone/>
              <a:defRPr sz="21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94C33E-0957-4E1F-AA9F-A3B05683AD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90" y="1856510"/>
            <a:ext cx="5157786" cy="4333155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700"/>
            </a:lvl1pPr>
            <a:lvl2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400"/>
            </a:lvl2pPr>
            <a:lvl3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100"/>
            </a:lvl3pPr>
            <a:lvl4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1900"/>
            </a:lvl4pPr>
            <a:lvl5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19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7107073-7B5E-4FC9-B843-A48CD98858CB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2" y="1330187"/>
            <a:ext cx="5183188" cy="526325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01" indent="0">
              <a:buNone/>
              <a:defRPr sz="2700" b="1"/>
            </a:lvl2pPr>
            <a:lvl3pPr marL="1219003" indent="0">
              <a:buNone/>
              <a:defRPr sz="2400" b="1"/>
            </a:lvl3pPr>
            <a:lvl4pPr marL="1828504" indent="0">
              <a:buNone/>
              <a:defRPr sz="2100" b="1"/>
            </a:lvl4pPr>
            <a:lvl5pPr marL="2438006" indent="0">
              <a:buNone/>
              <a:defRPr sz="2100" b="1"/>
            </a:lvl5pPr>
            <a:lvl6pPr marL="3047508" indent="0">
              <a:buNone/>
              <a:defRPr sz="2100" b="1"/>
            </a:lvl6pPr>
            <a:lvl7pPr marL="3657009" indent="0">
              <a:buNone/>
              <a:defRPr sz="2100" b="1"/>
            </a:lvl7pPr>
            <a:lvl8pPr marL="4266510" indent="0">
              <a:buNone/>
              <a:defRPr sz="2100" b="1"/>
            </a:lvl8pPr>
            <a:lvl9pPr marL="4876013" indent="0">
              <a:buNone/>
              <a:defRPr sz="21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8E4627C-BFA2-470F-8978-D22F259A87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1856510"/>
            <a:ext cx="5183188" cy="4333155"/>
          </a:xfrm>
        </p:spPr>
        <p:txBody>
          <a:bodyPr>
            <a:normAutofit/>
          </a:bodyPr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6500E85-91AD-4801-BBD5-66328F5661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8EE430C-4DB6-47EE-B445-33ED8EF47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52FC7D6-25D2-470F-8B72-96B6487D4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3"/>
            <a:ext cx="2743201" cy="365125"/>
          </a:xfrm>
          <a:prstGeom prst="rect">
            <a:avLst/>
          </a:prstGeom>
        </p:spPr>
        <p:txBody>
          <a:bodyPr/>
          <a:lstStyle/>
          <a:p>
            <a:fld id="{79B4065B-3D3E-4365-B22A-87B39F95AF7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73A7D47-2F93-499F-A143-E476DFAE5D12}"/>
              </a:ext>
            </a:extLst>
          </p:cNvPr>
          <p:cNvSpPr/>
          <p:nvPr/>
        </p:nvSpPr>
        <p:spPr>
          <a:xfrm>
            <a:off x="-6095" y="463297"/>
            <a:ext cx="666495" cy="6156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240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06D8E4D-63EF-486C-BF22-819042E5DE64}"/>
              </a:ext>
            </a:extLst>
          </p:cNvPr>
          <p:cNvGrpSpPr/>
          <p:nvPr/>
        </p:nvGrpSpPr>
        <p:grpSpPr>
          <a:xfrm>
            <a:off x="9674302" y="577559"/>
            <a:ext cx="1679498" cy="374943"/>
            <a:chOff x="2725420" y="2636520"/>
            <a:chExt cx="6657340" cy="1486225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EBBAFD14-3761-4C7F-B24D-EBF80EFEA879}"/>
                </a:ext>
              </a:extLst>
            </p:cNvPr>
            <p:cNvSpPr/>
            <p:nvPr/>
          </p:nvSpPr>
          <p:spPr>
            <a:xfrm>
              <a:off x="8980151" y="3644057"/>
              <a:ext cx="398780" cy="459740"/>
            </a:xfrm>
            <a:custGeom>
              <a:avLst/>
              <a:gdLst>
                <a:gd name="connsiteX0" fmla="*/ 398780 w 398780"/>
                <a:gd name="connsiteY0" fmla="*/ 454660 h 459740"/>
                <a:gd name="connsiteX1" fmla="*/ 215900 w 398780"/>
                <a:gd name="connsiteY1" fmla="*/ 459740 h 459740"/>
                <a:gd name="connsiteX2" fmla="*/ 0 w 398780"/>
                <a:gd name="connsiteY2" fmla="*/ 127000 h 459740"/>
                <a:gd name="connsiteX3" fmla="*/ 101600 w 398780"/>
                <a:gd name="connsiteY3" fmla="*/ 0 h 459740"/>
                <a:gd name="connsiteX4" fmla="*/ 398780 w 398780"/>
                <a:gd name="connsiteY4" fmla="*/ 454660 h 459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8780" h="459740">
                  <a:moveTo>
                    <a:pt x="398780" y="454660"/>
                  </a:moveTo>
                  <a:lnTo>
                    <a:pt x="215900" y="459740"/>
                  </a:lnTo>
                  <a:lnTo>
                    <a:pt x="0" y="127000"/>
                  </a:lnTo>
                  <a:lnTo>
                    <a:pt x="101600" y="0"/>
                  </a:lnTo>
                  <a:lnTo>
                    <a:pt x="398780" y="454660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4915561F-11A5-4289-94CB-7BBDEA8BA583}"/>
                </a:ext>
              </a:extLst>
            </p:cNvPr>
            <p:cNvGrpSpPr/>
            <p:nvPr/>
          </p:nvGrpSpPr>
          <p:grpSpPr>
            <a:xfrm>
              <a:off x="2725420" y="2636520"/>
              <a:ext cx="842645" cy="1471296"/>
              <a:chOff x="2725420" y="2636520"/>
              <a:chExt cx="842645" cy="1471296"/>
            </a:xfrm>
            <a:solidFill>
              <a:srgbClr val="ED1C24"/>
            </a:solidFill>
          </p:grpSpPr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EDE94E34-6442-4BE8-877A-48865427FBA2}"/>
                  </a:ext>
                </a:extLst>
              </p:cNvPr>
              <p:cNvSpPr/>
              <p:nvPr/>
            </p:nvSpPr>
            <p:spPr>
              <a:xfrm>
                <a:off x="3201120" y="2636520"/>
                <a:ext cx="366945" cy="982980"/>
              </a:xfrm>
              <a:custGeom>
                <a:avLst/>
                <a:gdLst>
                  <a:gd name="connsiteX0" fmla="*/ 361950 w 363855"/>
                  <a:gd name="connsiteY0" fmla="*/ 982980 h 982980"/>
                  <a:gd name="connsiteX1" fmla="*/ 363855 w 363855"/>
                  <a:gd name="connsiteY1" fmla="*/ 388620 h 982980"/>
                  <a:gd name="connsiteX2" fmla="*/ 0 w 363855"/>
                  <a:gd name="connsiteY2" fmla="*/ 0 h 982980"/>
                  <a:gd name="connsiteX3" fmla="*/ 361950 w 363855"/>
                  <a:gd name="connsiteY3" fmla="*/ 982980 h 982980"/>
                  <a:gd name="connsiteX0" fmla="*/ 362706 w 364611"/>
                  <a:gd name="connsiteY0" fmla="*/ 982980 h 982980"/>
                  <a:gd name="connsiteX1" fmla="*/ 364611 w 364611"/>
                  <a:gd name="connsiteY1" fmla="*/ 388620 h 982980"/>
                  <a:gd name="connsiteX2" fmla="*/ 756 w 364611"/>
                  <a:gd name="connsiteY2" fmla="*/ 0 h 982980"/>
                  <a:gd name="connsiteX3" fmla="*/ 362706 w 364611"/>
                  <a:gd name="connsiteY3" fmla="*/ 982980 h 982980"/>
                  <a:gd name="connsiteX0" fmla="*/ 366978 w 368883"/>
                  <a:gd name="connsiteY0" fmla="*/ 982980 h 982980"/>
                  <a:gd name="connsiteX1" fmla="*/ 368883 w 368883"/>
                  <a:gd name="connsiteY1" fmla="*/ 388620 h 982980"/>
                  <a:gd name="connsiteX2" fmla="*/ 5028 w 368883"/>
                  <a:gd name="connsiteY2" fmla="*/ 0 h 982980"/>
                  <a:gd name="connsiteX3" fmla="*/ 366978 w 368883"/>
                  <a:gd name="connsiteY3" fmla="*/ 982980 h 982980"/>
                  <a:gd name="connsiteX0" fmla="*/ 365040 w 366945"/>
                  <a:gd name="connsiteY0" fmla="*/ 982980 h 982980"/>
                  <a:gd name="connsiteX1" fmla="*/ 366945 w 366945"/>
                  <a:gd name="connsiteY1" fmla="*/ 388620 h 982980"/>
                  <a:gd name="connsiteX2" fmla="*/ 3090 w 366945"/>
                  <a:gd name="connsiteY2" fmla="*/ 0 h 982980"/>
                  <a:gd name="connsiteX3" fmla="*/ 365040 w 366945"/>
                  <a:gd name="connsiteY3" fmla="*/ 982980 h 982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945" h="982980">
                    <a:moveTo>
                      <a:pt x="365040" y="982980"/>
                    </a:moveTo>
                    <a:lnTo>
                      <a:pt x="366945" y="388620"/>
                    </a:lnTo>
                    <a:lnTo>
                      <a:pt x="3090" y="0"/>
                    </a:lnTo>
                    <a:cubicBezTo>
                      <a:pt x="-7705" y="674370"/>
                      <a:pt x="-10880" y="581025"/>
                      <a:pt x="365040" y="9829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328020C5-D36E-4A03-ADF9-B5CD1F3237D7}"/>
                  </a:ext>
                </a:extLst>
              </p:cNvPr>
              <p:cNvSpPr/>
              <p:nvPr/>
            </p:nvSpPr>
            <p:spPr>
              <a:xfrm>
                <a:off x="2725420" y="3281681"/>
                <a:ext cx="840105" cy="826135"/>
              </a:xfrm>
              <a:custGeom>
                <a:avLst/>
                <a:gdLst>
                  <a:gd name="connsiteX0" fmla="*/ 838200 w 838200"/>
                  <a:gd name="connsiteY0" fmla="*/ 414020 h 820420"/>
                  <a:gd name="connsiteX1" fmla="*/ 835660 w 838200"/>
                  <a:gd name="connsiteY1" fmla="*/ 820420 h 820420"/>
                  <a:gd name="connsiteX2" fmla="*/ 617220 w 838200"/>
                  <a:gd name="connsiteY2" fmla="*/ 678180 h 820420"/>
                  <a:gd name="connsiteX3" fmla="*/ 0 w 838200"/>
                  <a:gd name="connsiteY3" fmla="*/ 0 h 820420"/>
                  <a:gd name="connsiteX4" fmla="*/ 317500 w 838200"/>
                  <a:gd name="connsiteY4" fmla="*/ 2540 h 820420"/>
                  <a:gd name="connsiteX5" fmla="*/ 838200 w 838200"/>
                  <a:gd name="connsiteY5" fmla="*/ 414020 h 820420"/>
                  <a:gd name="connsiteX0" fmla="*/ 840105 w 840105"/>
                  <a:gd name="connsiteY0" fmla="*/ 417830 h 820420"/>
                  <a:gd name="connsiteX1" fmla="*/ 835660 w 840105"/>
                  <a:gd name="connsiteY1" fmla="*/ 820420 h 820420"/>
                  <a:gd name="connsiteX2" fmla="*/ 617220 w 840105"/>
                  <a:gd name="connsiteY2" fmla="*/ 678180 h 820420"/>
                  <a:gd name="connsiteX3" fmla="*/ 0 w 840105"/>
                  <a:gd name="connsiteY3" fmla="*/ 0 h 820420"/>
                  <a:gd name="connsiteX4" fmla="*/ 317500 w 840105"/>
                  <a:gd name="connsiteY4" fmla="*/ 2540 h 820420"/>
                  <a:gd name="connsiteX5" fmla="*/ 840105 w 840105"/>
                  <a:gd name="connsiteY5" fmla="*/ 417830 h 820420"/>
                  <a:gd name="connsiteX0" fmla="*/ 840105 w 840105"/>
                  <a:gd name="connsiteY0" fmla="*/ 417830 h 820420"/>
                  <a:gd name="connsiteX1" fmla="*/ 835660 w 840105"/>
                  <a:gd name="connsiteY1" fmla="*/ 820420 h 820420"/>
                  <a:gd name="connsiteX2" fmla="*/ 617220 w 840105"/>
                  <a:gd name="connsiteY2" fmla="*/ 678180 h 820420"/>
                  <a:gd name="connsiteX3" fmla="*/ 0 w 840105"/>
                  <a:gd name="connsiteY3" fmla="*/ 0 h 820420"/>
                  <a:gd name="connsiteX4" fmla="*/ 317500 w 840105"/>
                  <a:gd name="connsiteY4" fmla="*/ 2540 h 820420"/>
                  <a:gd name="connsiteX5" fmla="*/ 840105 w 840105"/>
                  <a:gd name="connsiteY5" fmla="*/ 417830 h 820420"/>
                  <a:gd name="connsiteX0" fmla="*/ 840105 w 840105"/>
                  <a:gd name="connsiteY0" fmla="*/ 417830 h 822325"/>
                  <a:gd name="connsiteX1" fmla="*/ 835660 w 840105"/>
                  <a:gd name="connsiteY1" fmla="*/ 822325 h 822325"/>
                  <a:gd name="connsiteX2" fmla="*/ 617220 w 840105"/>
                  <a:gd name="connsiteY2" fmla="*/ 678180 h 822325"/>
                  <a:gd name="connsiteX3" fmla="*/ 0 w 840105"/>
                  <a:gd name="connsiteY3" fmla="*/ 0 h 822325"/>
                  <a:gd name="connsiteX4" fmla="*/ 317500 w 840105"/>
                  <a:gd name="connsiteY4" fmla="*/ 2540 h 822325"/>
                  <a:gd name="connsiteX5" fmla="*/ 840105 w 840105"/>
                  <a:gd name="connsiteY5" fmla="*/ 417830 h 822325"/>
                  <a:gd name="connsiteX0" fmla="*/ 840105 w 840105"/>
                  <a:gd name="connsiteY0" fmla="*/ 417830 h 824230"/>
                  <a:gd name="connsiteX1" fmla="*/ 837565 w 840105"/>
                  <a:gd name="connsiteY1" fmla="*/ 824230 h 824230"/>
                  <a:gd name="connsiteX2" fmla="*/ 617220 w 840105"/>
                  <a:gd name="connsiteY2" fmla="*/ 678180 h 824230"/>
                  <a:gd name="connsiteX3" fmla="*/ 0 w 840105"/>
                  <a:gd name="connsiteY3" fmla="*/ 0 h 824230"/>
                  <a:gd name="connsiteX4" fmla="*/ 317500 w 840105"/>
                  <a:gd name="connsiteY4" fmla="*/ 2540 h 824230"/>
                  <a:gd name="connsiteX5" fmla="*/ 840105 w 840105"/>
                  <a:gd name="connsiteY5" fmla="*/ 417830 h 824230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0105" h="826135">
                    <a:moveTo>
                      <a:pt x="840105" y="417830"/>
                    </a:moveTo>
                    <a:cubicBezTo>
                      <a:pt x="839258" y="553297"/>
                      <a:pt x="840317" y="690668"/>
                      <a:pt x="839470" y="826135"/>
                    </a:cubicBezTo>
                    <a:cubicBezTo>
                      <a:pt x="757767" y="801582"/>
                      <a:pt x="695113" y="765598"/>
                      <a:pt x="617220" y="678180"/>
                    </a:cubicBezTo>
                    <a:lnTo>
                      <a:pt x="0" y="0"/>
                    </a:lnTo>
                    <a:lnTo>
                      <a:pt x="317500" y="2540"/>
                    </a:lnTo>
                    <a:cubicBezTo>
                      <a:pt x="430742" y="1905"/>
                      <a:pt x="610658" y="142240"/>
                      <a:pt x="840105" y="4178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3F8D1E24-F11A-45AD-9620-A2BBFDD9EE84}"/>
                </a:ext>
              </a:extLst>
            </p:cNvPr>
            <p:cNvGrpSpPr/>
            <p:nvPr/>
          </p:nvGrpSpPr>
          <p:grpSpPr>
            <a:xfrm flipH="1">
              <a:off x="3623712" y="2636520"/>
              <a:ext cx="842645" cy="1471296"/>
              <a:chOff x="2725420" y="2636520"/>
              <a:chExt cx="842645" cy="1471296"/>
            </a:xfrm>
            <a:solidFill>
              <a:srgbClr val="ED1C24"/>
            </a:solidFill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A695539F-0411-4702-BC56-B7036B076E76}"/>
                  </a:ext>
                </a:extLst>
              </p:cNvPr>
              <p:cNvSpPr/>
              <p:nvPr/>
            </p:nvSpPr>
            <p:spPr>
              <a:xfrm>
                <a:off x="3201120" y="2636520"/>
                <a:ext cx="366945" cy="982980"/>
              </a:xfrm>
              <a:custGeom>
                <a:avLst/>
                <a:gdLst>
                  <a:gd name="connsiteX0" fmla="*/ 361950 w 363855"/>
                  <a:gd name="connsiteY0" fmla="*/ 982980 h 982980"/>
                  <a:gd name="connsiteX1" fmla="*/ 363855 w 363855"/>
                  <a:gd name="connsiteY1" fmla="*/ 388620 h 982980"/>
                  <a:gd name="connsiteX2" fmla="*/ 0 w 363855"/>
                  <a:gd name="connsiteY2" fmla="*/ 0 h 982980"/>
                  <a:gd name="connsiteX3" fmla="*/ 361950 w 363855"/>
                  <a:gd name="connsiteY3" fmla="*/ 982980 h 982980"/>
                  <a:gd name="connsiteX0" fmla="*/ 362706 w 364611"/>
                  <a:gd name="connsiteY0" fmla="*/ 982980 h 982980"/>
                  <a:gd name="connsiteX1" fmla="*/ 364611 w 364611"/>
                  <a:gd name="connsiteY1" fmla="*/ 388620 h 982980"/>
                  <a:gd name="connsiteX2" fmla="*/ 756 w 364611"/>
                  <a:gd name="connsiteY2" fmla="*/ 0 h 982980"/>
                  <a:gd name="connsiteX3" fmla="*/ 362706 w 364611"/>
                  <a:gd name="connsiteY3" fmla="*/ 982980 h 982980"/>
                  <a:gd name="connsiteX0" fmla="*/ 366978 w 368883"/>
                  <a:gd name="connsiteY0" fmla="*/ 982980 h 982980"/>
                  <a:gd name="connsiteX1" fmla="*/ 368883 w 368883"/>
                  <a:gd name="connsiteY1" fmla="*/ 388620 h 982980"/>
                  <a:gd name="connsiteX2" fmla="*/ 5028 w 368883"/>
                  <a:gd name="connsiteY2" fmla="*/ 0 h 982980"/>
                  <a:gd name="connsiteX3" fmla="*/ 366978 w 368883"/>
                  <a:gd name="connsiteY3" fmla="*/ 982980 h 982980"/>
                  <a:gd name="connsiteX0" fmla="*/ 365040 w 366945"/>
                  <a:gd name="connsiteY0" fmla="*/ 982980 h 982980"/>
                  <a:gd name="connsiteX1" fmla="*/ 366945 w 366945"/>
                  <a:gd name="connsiteY1" fmla="*/ 388620 h 982980"/>
                  <a:gd name="connsiteX2" fmla="*/ 3090 w 366945"/>
                  <a:gd name="connsiteY2" fmla="*/ 0 h 982980"/>
                  <a:gd name="connsiteX3" fmla="*/ 365040 w 366945"/>
                  <a:gd name="connsiteY3" fmla="*/ 982980 h 982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945" h="982980">
                    <a:moveTo>
                      <a:pt x="365040" y="982980"/>
                    </a:moveTo>
                    <a:lnTo>
                      <a:pt x="366945" y="388620"/>
                    </a:lnTo>
                    <a:lnTo>
                      <a:pt x="3090" y="0"/>
                    </a:lnTo>
                    <a:cubicBezTo>
                      <a:pt x="-7705" y="674370"/>
                      <a:pt x="-10880" y="581025"/>
                      <a:pt x="365040" y="9829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E664D3C4-94A5-4617-A207-D95EA25788C5}"/>
                  </a:ext>
                </a:extLst>
              </p:cNvPr>
              <p:cNvSpPr/>
              <p:nvPr/>
            </p:nvSpPr>
            <p:spPr>
              <a:xfrm>
                <a:off x="2725420" y="3281681"/>
                <a:ext cx="840105" cy="826135"/>
              </a:xfrm>
              <a:custGeom>
                <a:avLst/>
                <a:gdLst>
                  <a:gd name="connsiteX0" fmla="*/ 838200 w 838200"/>
                  <a:gd name="connsiteY0" fmla="*/ 414020 h 820420"/>
                  <a:gd name="connsiteX1" fmla="*/ 835660 w 838200"/>
                  <a:gd name="connsiteY1" fmla="*/ 820420 h 820420"/>
                  <a:gd name="connsiteX2" fmla="*/ 617220 w 838200"/>
                  <a:gd name="connsiteY2" fmla="*/ 678180 h 820420"/>
                  <a:gd name="connsiteX3" fmla="*/ 0 w 838200"/>
                  <a:gd name="connsiteY3" fmla="*/ 0 h 820420"/>
                  <a:gd name="connsiteX4" fmla="*/ 317500 w 838200"/>
                  <a:gd name="connsiteY4" fmla="*/ 2540 h 820420"/>
                  <a:gd name="connsiteX5" fmla="*/ 838200 w 838200"/>
                  <a:gd name="connsiteY5" fmla="*/ 414020 h 820420"/>
                  <a:gd name="connsiteX0" fmla="*/ 840105 w 840105"/>
                  <a:gd name="connsiteY0" fmla="*/ 417830 h 820420"/>
                  <a:gd name="connsiteX1" fmla="*/ 835660 w 840105"/>
                  <a:gd name="connsiteY1" fmla="*/ 820420 h 820420"/>
                  <a:gd name="connsiteX2" fmla="*/ 617220 w 840105"/>
                  <a:gd name="connsiteY2" fmla="*/ 678180 h 820420"/>
                  <a:gd name="connsiteX3" fmla="*/ 0 w 840105"/>
                  <a:gd name="connsiteY3" fmla="*/ 0 h 820420"/>
                  <a:gd name="connsiteX4" fmla="*/ 317500 w 840105"/>
                  <a:gd name="connsiteY4" fmla="*/ 2540 h 820420"/>
                  <a:gd name="connsiteX5" fmla="*/ 840105 w 840105"/>
                  <a:gd name="connsiteY5" fmla="*/ 417830 h 820420"/>
                  <a:gd name="connsiteX0" fmla="*/ 840105 w 840105"/>
                  <a:gd name="connsiteY0" fmla="*/ 417830 h 820420"/>
                  <a:gd name="connsiteX1" fmla="*/ 835660 w 840105"/>
                  <a:gd name="connsiteY1" fmla="*/ 820420 h 820420"/>
                  <a:gd name="connsiteX2" fmla="*/ 617220 w 840105"/>
                  <a:gd name="connsiteY2" fmla="*/ 678180 h 820420"/>
                  <a:gd name="connsiteX3" fmla="*/ 0 w 840105"/>
                  <a:gd name="connsiteY3" fmla="*/ 0 h 820420"/>
                  <a:gd name="connsiteX4" fmla="*/ 317500 w 840105"/>
                  <a:gd name="connsiteY4" fmla="*/ 2540 h 820420"/>
                  <a:gd name="connsiteX5" fmla="*/ 840105 w 840105"/>
                  <a:gd name="connsiteY5" fmla="*/ 417830 h 820420"/>
                  <a:gd name="connsiteX0" fmla="*/ 840105 w 840105"/>
                  <a:gd name="connsiteY0" fmla="*/ 417830 h 822325"/>
                  <a:gd name="connsiteX1" fmla="*/ 835660 w 840105"/>
                  <a:gd name="connsiteY1" fmla="*/ 822325 h 822325"/>
                  <a:gd name="connsiteX2" fmla="*/ 617220 w 840105"/>
                  <a:gd name="connsiteY2" fmla="*/ 678180 h 822325"/>
                  <a:gd name="connsiteX3" fmla="*/ 0 w 840105"/>
                  <a:gd name="connsiteY3" fmla="*/ 0 h 822325"/>
                  <a:gd name="connsiteX4" fmla="*/ 317500 w 840105"/>
                  <a:gd name="connsiteY4" fmla="*/ 2540 h 822325"/>
                  <a:gd name="connsiteX5" fmla="*/ 840105 w 840105"/>
                  <a:gd name="connsiteY5" fmla="*/ 417830 h 822325"/>
                  <a:gd name="connsiteX0" fmla="*/ 840105 w 840105"/>
                  <a:gd name="connsiteY0" fmla="*/ 417830 h 824230"/>
                  <a:gd name="connsiteX1" fmla="*/ 837565 w 840105"/>
                  <a:gd name="connsiteY1" fmla="*/ 824230 h 824230"/>
                  <a:gd name="connsiteX2" fmla="*/ 617220 w 840105"/>
                  <a:gd name="connsiteY2" fmla="*/ 678180 h 824230"/>
                  <a:gd name="connsiteX3" fmla="*/ 0 w 840105"/>
                  <a:gd name="connsiteY3" fmla="*/ 0 h 824230"/>
                  <a:gd name="connsiteX4" fmla="*/ 317500 w 840105"/>
                  <a:gd name="connsiteY4" fmla="*/ 2540 h 824230"/>
                  <a:gd name="connsiteX5" fmla="*/ 840105 w 840105"/>
                  <a:gd name="connsiteY5" fmla="*/ 417830 h 824230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0105" h="826135">
                    <a:moveTo>
                      <a:pt x="840105" y="417830"/>
                    </a:moveTo>
                    <a:cubicBezTo>
                      <a:pt x="839258" y="553297"/>
                      <a:pt x="840317" y="690668"/>
                      <a:pt x="839470" y="826135"/>
                    </a:cubicBezTo>
                    <a:cubicBezTo>
                      <a:pt x="757767" y="801582"/>
                      <a:pt x="695113" y="765598"/>
                      <a:pt x="617220" y="678180"/>
                    </a:cubicBezTo>
                    <a:lnTo>
                      <a:pt x="0" y="0"/>
                    </a:lnTo>
                    <a:lnTo>
                      <a:pt x="317500" y="2540"/>
                    </a:lnTo>
                    <a:cubicBezTo>
                      <a:pt x="430742" y="1905"/>
                      <a:pt x="610658" y="142240"/>
                      <a:pt x="840105" y="4178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</p:grp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0136412-83C5-4F1C-9D4B-48C2B4F7EA12}"/>
                </a:ext>
              </a:extLst>
            </p:cNvPr>
            <p:cNvSpPr/>
            <p:nvPr/>
          </p:nvSpPr>
          <p:spPr>
            <a:xfrm>
              <a:off x="4726341" y="3104063"/>
              <a:ext cx="853119" cy="1002273"/>
            </a:xfrm>
            <a:custGeom>
              <a:avLst/>
              <a:gdLst/>
              <a:ahLst/>
              <a:cxnLst/>
              <a:rect l="l" t="t" r="r" b="b"/>
              <a:pathLst>
                <a:path w="933222" h="1002273">
                  <a:moveTo>
                    <a:pt x="0" y="0"/>
                  </a:moveTo>
                  <a:lnTo>
                    <a:pt x="219461" y="0"/>
                  </a:lnTo>
                  <a:lnTo>
                    <a:pt x="473106" y="741791"/>
                  </a:lnTo>
                  <a:lnTo>
                    <a:pt x="718546" y="0"/>
                  </a:lnTo>
                  <a:lnTo>
                    <a:pt x="933222" y="0"/>
                  </a:lnTo>
                  <a:lnTo>
                    <a:pt x="574290" y="1002273"/>
                  </a:lnTo>
                  <a:lnTo>
                    <a:pt x="358248" y="10022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99701AA3-CCD8-4E2C-AEC8-6E437DE655F6}"/>
                </a:ext>
              </a:extLst>
            </p:cNvPr>
            <p:cNvSpPr/>
            <p:nvPr/>
          </p:nvSpPr>
          <p:spPr>
            <a:xfrm>
              <a:off x="5656002" y="3104063"/>
              <a:ext cx="701870" cy="1002273"/>
            </a:xfrm>
            <a:custGeom>
              <a:avLst/>
              <a:gdLst/>
              <a:ahLst/>
              <a:cxnLst/>
              <a:rect l="l" t="t" r="r" b="b"/>
              <a:pathLst>
                <a:path w="767772" h="1002273">
                  <a:moveTo>
                    <a:pt x="0" y="0"/>
                  </a:moveTo>
                  <a:lnTo>
                    <a:pt x="324748" y="0"/>
                  </a:lnTo>
                  <a:cubicBezTo>
                    <a:pt x="447810" y="0"/>
                    <a:pt x="528029" y="5013"/>
                    <a:pt x="565403" y="15040"/>
                  </a:cubicBezTo>
                  <a:cubicBezTo>
                    <a:pt x="622832" y="30081"/>
                    <a:pt x="670918" y="62784"/>
                    <a:pt x="709660" y="113148"/>
                  </a:cubicBezTo>
                  <a:cubicBezTo>
                    <a:pt x="748401" y="163513"/>
                    <a:pt x="767772" y="228576"/>
                    <a:pt x="767772" y="308339"/>
                  </a:cubicBezTo>
                  <a:cubicBezTo>
                    <a:pt x="767772" y="369870"/>
                    <a:pt x="756605" y="421602"/>
                    <a:pt x="734272" y="463534"/>
                  </a:cubicBezTo>
                  <a:cubicBezTo>
                    <a:pt x="711939" y="505466"/>
                    <a:pt x="683566" y="538397"/>
                    <a:pt x="649154" y="562326"/>
                  </a:cubicBezTo>
                  <a:cubicBezTo>
                    <a:pt x="614742" y="586254"/>
                    <a:pt x="579761" y="602093"/>
                    <a:pt x="544209" y="609841"/>
                  </a:cubicBezTo>
                  <a:cubicBezTo>
                    <a:pt x="495896" y="619413"/>
                    <a:pt x="425933" y="624199"/>
                    <a:pt x="334320" y="624199"/>
                  </a:cubicBezTo>
                  <a:lnTo>
                    <a:pt x="202369" y="624199"/>
                  </a:lnTo>
                  <a:lnTo>
                    <a:pt x="202369" y="1002273"/>
                  </a:lnTo>
                  <a:lnTo>
                    <a:pt x="0" y="1002273"/>
                  </a:lnTo>
                  <a:lnTo>
                    <a:pt x="0" y="0"/>
                  </a:lnTo>
                  <a:close/>
                  <a:moveTo>
                    <a:pt x="202369" y="169552"/>
                  </a:moveTo>
                  <a:lnTo>
                    <a:pt x="202369" y="453963"/>
                  </a:lnTo>
                  <a:lnTo>
                    <a:pt x="313126" y="453963"/>
                  </a:lnTo>
                  <a:cubicBezTo>
                    <a:pt x="392888" y="453963"/>
                    <a:pt x="446215" y="448721"/>
                    <a:pt x="473106" y="438238"/>
                  </a:cubicBezTo>
                  <a:cubicBezTo>
                    <a:pt x="499998" y="427755"/>
                    <a:pt x="521078" y="411347"/>
                    <a:pt x="536347" y="389013"/>
                  </a:cubicBezTo>
                  <a:cubicBezTo>
                    <a:pt x="551616" y="366679"/>
                    <a:pt x="559250" y="340700"/>
                    <a:pt x="559250" y="311074"/>
                  </a:cubicBezTo>
                  <a:cubicBezTo>
                    <a:pt x="559250" y="274611"/>
                    <a:pt x="548539" y="244529"/>
                    <a:pt x="527117" y="220828"/>
                  </a:cubicBezTo>
                  <a:cubicBezTo>
                    <a:pt x="505695" y="197127"/>
                    <a:pt x="478576" y="182314"/>
                    <a:pt x="445759" y="176389"/>
                  </a:cubicBezTo>
                  <a:cubicBezTo>
                    <a:pt x="421603" y="171831"/>
                    <a:pt x="373062" y="169552"/>
                    <a:pt x="300136" y="169552"/>
                  </a:cubicBezTo>
                  <a:lnTo>
                    <a:pt x="202369" y="169552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8A8D17B-BE17-4DBF-ACA7-53AFE212B77A}"/>
                </a:ext>
              </a:extLst>
            </p:cNvPr>
            <p:cNvSpPr/>
            <p:nvPr/>
          </p:nvSpPr>
          <p:spPr>
            <a:xfrm>
              <a:off x="6492540" y="3104063"/>
              <a:ext cx="767495" cy="1002273"/>
            </a:xfrm>
            <a:custGeom>
              <a:avLst/>
              <a:gdLst/>
              <a:ahLst/>
              <a:cxnLst/>
              <a:rect l="l" t="t" r="r" b="b"/>
              <a:pathLst>
                <a:path w="839558" h="1002273">
                  <a:moveTo>
                    <a:pt x="0" y="0"/>
                  </a:moveTo>
                  <a:lnTo>
                    <a:pt x="400636" y="0"/>
                  </a:lnTo>
                  <a:cubicBezTo>
                    <a:pt x="479943" y="0"/>
                    <a:pt x="539081" y="3304"/>
                    <a:pt x="578051" y="9913"/>
                  </a:cubicBezTo>
                  <a:cubicBezTo>
                    <a:pt x="617021" y="16522"/>
                    <a:pt x="651888" y="30309"/>
                    <a:pt x="682654" y="51275"/>
                  </a:cubicBezTo>
                  <a:cubicBezTo>
                    <a:pt x="713419" y="72242"/>
                    <a:pt x="739057" y="100159"/>
                    <a:pt x="759568" y="135026"/>
                  </a:cubicBezTo>
                  <a:cubicBezTo>
                    <a:pt x="780078" y="169894"/>
                    <a:pt x="790333" y="208977"/>
                    <a:pt x="790333" y="252277"/>
                  </a:cubicBezTo>
                  <a:cubicBezTo>
                    <a:pt x="790333" y="299223"/>
                    <a:pt x="777685" y="342295"/>
                    <a:pt x="752389" y="381493"/>
                  </a:cubicBezTo>
                  <a:cubicBezTo>
                    <a:pt x="727093" y="420690"/>
                    <a:pt x="692795" y="450088"/>
                    <a:pt x="649495" y="469687"/>
                  </a:cubicBezTo>
                  <a:cubicBezTo>
                    <a:pt x="710571" y="487463"/>
                    <a:pt x="757517" y="517773"/>
                    <a:pt x="790333" y="560616"/>
                  </a:cubicBezTo>
                  <a:cubicBezTo>
                    <a:pt x="823150" y="603460"/>
                    <a:pt x="839558" y="653825"/>
                    <a:pt x="839558" y="711710"/>
                  </a:cubicBezTo>
                  <a:cubicBezTo>
                    <a:pt x="839558" y="757288"/>
                    <a:pt x="828961" y="801613"/>
                    <a:pt x="807767" y="844685"/>
                  </a:cubicBezTo>
                  <a:cubicBezTo>
                    <a:pt x="786573" y="887757"/>
                    <a:pt x="757631" y="922169"/>
                    <a:pt x="720940" y="947921"/>
                  </a:cubicBezTo>
                  <a:cubicBezTo>
                    <a:pt x="684249" y="973673"/>
                    <a:pt x="639012" y="989511"/>
                    <a:pt x="585229" y="995436"/>
                  </a:cubicBezTo>
                  <a:cubicBezTo>
                    <a:pt x="551501" y="999083"/>
                    <a:pt x="470143" y="1001362"/>
                    <a:pt x="341156" y="1002273"/>
                  </a:cubicBezTo>
                  <a:lnTo>
                    <a:pt x="0" y="1002273"/>
                  </a:lnTo>
                  <a:lnTo>
                    <a:pt x="0" y="0"/>
                  </a:lnTo>
                  <a:close/>
                  <a:moveTo>
                    <a:pt x="202369" y="166817"/>
                  </a:moveTo>
                  <a:lnTo>
                    <a:pt x="202369" y="398585"/>
                  </a:lnTo>
                  <a:lnTo>
                    <a:pt x="335003" y="398585"/>
                  </a:lnTo>
                  <a:cubicBezTo>
                    <a:pt x="413854" y="398585"/>
                    <a:pt x="462851" y="397445"/>
                    <a:pt x="481994" y="395166"/>
                  </a:cubicBezTo>
                  <a:cubicBezTo>
                    <a:pt x="516634" y="391064"/>
                    <a:pt x="543867" y="379100"/>
                    <a:pt x="563694" y="359273"/>
                  </a:cubicBezTo>
                  <a:cubicBezTo>
                    <a:pt x="583520" y="339446"/>
                    <a:pt x="593434" y="313353"/>
                    <a:pt x="593434" y="280992"/>
                  </a:cubicBezTo>
                  <a:cubicBezTo>
                    <a:pt x="593434" y="249998"/>
                    <a:pt x="584888" y="224816"/>
                    <a:pt x="567796" y="205445"/>
                  </a:cubicBezTo>
                  <a:cubicBezTo>
                    <a:pt x="550704" y="186074"/>
                    <a:pt x="525294" y="174338"/>
                    <a:pt x="491565" y="170236"/>
                  </a:cubicBezTo>
                  <a:cubicBezTo>
                    <a:pt x="471511" y="167957"/>
                    <a:pt x="413854" y="166817"/>
                    <a:pt x="318595" y="166817"/>
                  </a:cubicBezTo>
                  <a:lnTo>
                    <a:pt x="202369" y="166817"/>
                  </a:lnTo>
                  <a:close/>
                  <a:moveTo>
                    <a:pt x="202369" y="565402"/>
                  </a:moveTo>
                  <a:lnTo>
                    <a:pt x="202369" y="833404"/>
                  </a:lnTo>
                  <a:lnTo>
                    <a:pt x="389697" y="833404"/>
                  </a:lnTo>
                  <a:cubicBezTo>
                    <a:pt x="462623" y="833404"/>
                    <a:pt x="508885" y="831353"/>
                    <a:pt x="528484" y="827251"/>
                  </a:cubicBezTo>
                  <a:cubicBezTo>
                    <a:pt x="558566" y="821782"/>
                    <a:pt x="583064" y="808450"/>
                    <a:pt x="601980" y="787256"/>
                  </a:cubicBezTo>
                  <a:cubicBezTo>
                    <a:pt x="620895" y="766062"/>
                    <a:pt x="630352" y="737689"/>
                    <a:pt x="630352" y="702138"/>
                  </a:cubicBezTo>
                  <a:cubicBezTo>
                    <a:pt x="630352" y="672056"/>
                    <a:pt x="623060" y="646532"/>
                    <a:pt x="608475" y="625566"/>
                  </a:cubicBezTo>
                  <a:cubicBezTo>
                    <a:pt x="593889" y="604600"/>
                    <a:pt x="572809" y="589331"/>
                    <a:pt x="545234" y="579760"/>
                  </a:cubicBezTo>
                  <a:cubicBezTo>
                    <a:pt x="517659" y="570188"/>
                    <a:pt x="457837" y="565402"/>
                    <a:pt x="365769" y="565402"/>
                  </a:cubicBezTo>
                  <a:lnTo>
                    <a:pt x="202369" y="565402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4ABB8A9D-A3BC-4608-8A41-56A8ABF59233}"/>
                </a:ext>
              </a:extLst>
            </p:cNvPr>
            <p:cNvSpPr/>
            <p:nvPr/>
          </p:nvSpPr>
          <p:spPr>
            <a:xfrm>
              <a:off x="7313411" y="3363861"/>
              <a:ext cx="623120" cy="758884"/>
            </a:xfrm>
            <a:custGeom>
              <a:avLst/>
              <a:gdLst/>
              <a:ahLst/>
              <a:cxnLst/>
              <a:rect l="l" t="t" r="r" b="b"/>
              <a:pathLst>
                <a:path w="681628" h="758884">
                  <a:moveTo>
                    <a:pt x="334319" y="0"/>
                  </a:moveTo>
                  <a:cubicBezTo>
                    <a:pt x="420007" y="0"/>
                    <a:pt x="483817" y="10141"/>
                    <a:pt x="525749" y="30423"/>
                  </a:cubicBezTo>
                  <a:cubicBezTo>
                    <a:pt x="567681" y="50706"/>
                    <a:pt x="597194" y="76458"/>
                    <a:pt x="614286" y="107679"/>
                  </a:cubicBezTo>
                  <a:cubicBezTo>
                    <a:pt x="631378" y="138900"/>
                    <a:pt x="639923" y="196216"/>
                    <a:pt x="639923" y="279624"/>
                  </a:cubicBezTo>
                  <a:lnTo>
                    <a:pt x="637872" y="503871"/>
                  </a:lnTo>
                  <a:cubicBezTo>
                    <a:pt x="637872" y="567681"/>
                    <a:pt x="640949" y="614741"/>
                    <a:pt x="647102" y="645051"/>
                  </a:cubicBezTo>
                  <a:cubicBezTo>
                    <a:pt x="653255" y="675361"/>
                    <a:pt x="664764" y="707835"/>
                    <a:pt x="681628" y="742475"/>
                  </a:cubicBezTo>
                  <a:lnTo>
                    <a:pt x="491565" y="742475"/>
                  </a:lnTo>
                  <a:cubicBezTo>
                    <a:pt x="486551" y="729713"/>
                    <a:pt x="480398" y="710798"/>
                    <a:pt x="473106" y="685730"/>
                  </a:cubicBezTo>
                  <a:cubicBezTo>
                    <a:pt x="469915" y="674335"/>
                    <a:pt x="467636" y="666815"/>
                    <a:pt x="466269" y="663168"/>
                  </a:cubicBezTo>
                  <a:cubicBezTo>
                    <a:pt x="433452" y="695073"/>
                    <a:pt x="398357" y="719002"/>
                    <a:pt x="360982" y="734955"/>
                  </a:cubicBezTo>
                  <a:cubicBezTo>
                    <a:pt x="323608" y="750907"/>
                    <a:pt x="283727" y="758884"/>
                    <a:pt x="241339" y="758884"/>
                  </a:cubicBezTo>
                  <a:cubicBezTo>
                    <a:pt x="166590" y="758884"/>
                    <a:pt x="107679" y="738601"/>
                    <a:pt x="64607" y="698036"/>
                  </a:cubicBezTo>
                  <a:cubicBezTo>
                    <a:pt x="21536" y="657471"/>
                    <a:pt x="0" y="606195"/>
                    <a:pt x="0" y="544208"/>
                  </a:cubicBezTo>
                  <a:cubicBezTo>
                    <a:pt x="0" y="503187"/>
                    <a:pt x="9799" y="466611"/>
                    <a:pt x="29398" y="434478"/>
                  </a:cubicBezTo>
                  <a:cubicBezTo>
                    <a:pt x="48997" y="402345"/>
                    <a:pt x="76458" y="377732"/>
                    <a:pt x="111781" y="360640"/>
                  </a:cubicBezTo>
                  <a:cubicBezTo>
                    <a:pt x="147105" y="343548"/>
                    <a:pt x="198039" y="328621"/>
                    <a:pt x="264584" y="315859"/>
                  </a:cubicBezTo>
                  <a:cubicBezTo>
                    <a:pt x="354373" y="298995"/>
                    <a:pt x="416588" y="283271"/>
                    <a:pt x="451228" y="268686"/>
                  </a:cubicBezTo>
                  <a:lnTo>
                    <a:pt x="451228" y="249543"/>
                  </a:lnTo>
                  <a:cubicBezTo>
                    <a:pt x="451228" y="212624"/>
                    <a:pt x="442112" y="186302"/>
                    <a:pt x="423881" y="170578"/>
                  </a:cubicBezTo>
                  <a:cubicBezTo>
                    <a:pt x="405649" y="154853"/>
                    <a:pt x="371238" y="146991"/>
                    <a:pt x="320645" y="146991"/>
                  </a:cubicBezTo>
                  <a:cubicBezTo>
                    <a:pt x="286461" y="146991"/>
                    <a:pt x="259798" y="153714"/>
                    <a:pt x="240655" y="167159"/>
                  </a:cubicBezTo>
                  <a:cubicBezTo>
                    <a:pt x="221512" y="180605"/>
                    <a:pt x="206015" y="204192"/>
                    <a:pt x="194165" y="237920"/>
                  </a:cubicBezTo>
                  <a:lnTo>
                    <a:pt x="19826" y="206471"/>
                  </a:lnTo>
                  <a:cubicBezTo>
                    <a:pt x="39425" y="136280"/>
                    <a:pt x="73153" y="84320"/>
                    <a:pt x="121011" y="50592"/>
                  </a:cubicBezTo>
                  <a:cubicBezTo>
                    <a:pt x="168869" y="16864"/>
                    <a:pt x="239971" y="0"/>
                    <a:pt x="334319" y="0"/>
                  </a:cubicBezTo>
                  <a:close/>
                  <a:moveTo>
                    <a:pt x="451228" y="393799"/>
                  </a:moveTo>
                  <a:cubicBezTo>
                    <a:pt x="426616" y="402003"/>
                    <a:pt x="387646" y="411802"/>
                    <a:pt x="334319" y="423197"/>
                  </a:cubicBezTo>
                  <a:cubicBezTo>
                    <a:pt x="280992" y="434592"/>
                    <a:pt x="246124" y="445758"/>
                    <a:pt x="229716" y="456697"/>
                  </a:cubicBezTo>
                  <a:cubicBezTo>
                    <a:pt x="204648" y="474473"/>
                    <a:pt x="192114" y="497034"/>
                    <a:pt x="192114" y="524382"/>
                  </a:cubicBezTo>
                  <a:cubicBezTo>
                    <a:pt x="192114" y="551273"/>
                    <a:pt x="202141" y="574518"/>
                    <a:pt x="222196" y="594117"/>
                  </a:cubicBezTo>
                  <a:cubicBezTo>
                    <a:pt x="242250" y="613716"/>
                    <a:pt x="267774" y="623515"/>
                    <a:pt x="298768" y="623515"/>
                  </a:cubicBezTo>
                  <a:cubicBezTo>
                    <a:pt x="333407" y="623515"/>
                    <a:pt x="366452" y="612120"/>
                    <a:pt x="397901" y="589331"/>
                  </a:cubicBezTo>
                  <a:cubicBezTo>
                    <a:pt x="421146" y="572011"/>
                    <a:pt x="436415" y="550817"/>
                    <a:pt x="443708" y="525749"/>
                  </a:cubicBezTo>
                  <a:cubicBezTo>
                    <a:pt x="448721" y="509341"/>
                    <a:pt x="451228" y="478119"/>
                    <a:pt x="451228" y="432085"/>
                  </a:cubicBezTo>
                  <a:lnTo>
                    <a:pt x="451228" y="393799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CB3A3E0C-3890-47DF-80B1-93A5ED369E65}"/>
                </a:ext>
              </a:extLst>
            </p:cNvPr>
            <p:cNvSpPr/>
            <p:nvPr/>
          </p:nvSpPr>
          <p:spPr>
            <a:xfrm>
              <a:off x="8030622" y="3363861"/>
              <a:ext cx="604995" cy="742475"/>
            </a:xfrm>
            <a:custGeom>
              <a:avLst/>
              <a:gdLst/>
              <a:ahLst/>
              <a:cxnLst/>
              <a:rect l="l" t="t" r="r" b="b"/>
              <a:pathLst>
                <a:path w="661801" h="742475">
                  <a:moveTo>
                    <a:pt x="417728" y="0"/>
                  </a:moveTo>
                  <a:cubicBezTo>
                    <a:pt x="460116" y="0"/>
                    <a:pt x="498858" y="7634"/>
                    <a:pt x="533953" y="22903"/>
                  </a:cubicBezTo>
                  <a:cubicBezTo>
                    <a:pt x="569048" y="38172"/>
                    <a:pt x="595598" y="57657"/>
                    <a:pt x="613602" y="81357"/>
                  </a:cubicBezTo>
                  <a:cubicBezTo>
                    <a:pt x="631606" y="105058"/>
                    <a:pt x="644140" y="131950"/>
                    <a:pt x="651204" y="162032"/>
                  </a:cubicBezTo>
                  <a:cubicBezTo>
                    <a:pt x="658269" y="192113"/>
                    <a:pt x="661801" y="235185"/>
                    <a:pt x="661801" y="291247"/>
                  </a:cubicBezTo>
                  <a:lnTo>
                    <a:pt x="661801" y="742475"/>
                  </a:lnTo>
                  <a:lnTo>
                    <a:pt x="469687" y="742475"/>
                  </a:lnTo>
                  <a:lnTo>
                    <a:pt x="469687" y="371921"/>
                  </a:lnTo>
                  <a:cubicBezTo>
                    <a:pt x="469687" y="293526"/>
                    <a:pt x="465585" y="242820"/>
                    <a:pt x="457381" y="219803"/>
                  </a:cubicBezTo>
                  <a:cubicBezTo>
                    <a:pt x="449177" y="196785"/>
                    <a:pt x="435845" y="178896"/>
                    <a:pt x="417386" y="166134"/>
                  </a:cubicBezTo>
                  <a:cubicBezTo>
                    <a:pt x="398926" y="153372"/>
                    <a:pt x="376707" y="146991"/>
                    <a:pt x="350727" y="146991"/>
                  </a:cubicBezTo>
                  <a:cubicBezTo>
                    <a:pt x="317454" y="146991"/>
                    <a:pt x="287601" y="156106"/>
                    <a:pt x="261165" y="174338"/>
                  </a:cubicBezTo>
                  <a:cubicBezTo>
                    <a:pt x="234729" y="192569"/>
                    <a:pt x="216612" y="216726"/>
                    <a:pt x="206813" y="246808"/>
                  </a:cubicBezTo>
                  <a:cubicBezTo>
                    <a:pt x="197013" y="276890"/>
                    <a:pt x="192114" y="332496"/>
                    <a:pt x="192114" y="413626"/>
                  </a:cubicBezTo>
                  <a:lnTo>
                    <a:pt x="192114" y="742475"/>
                  </a:lnTo>
                  <a:lnTo>
                    <a:pt x="0" y="742475"/>
                  </a:lnTo>
                  <a:lnTo>
                    <a:pt x="0" y="16408"/>
                  </a:lnTo>
                  <a:lnTo>
                    <a:pt x="178440" y="16408"/>
                  </a:lnTo>
                  <a:lnTo>
                    <a:pt x="178440" y="123062"/>
                  </a:lnTo>
                  <a:cubicBezTo>
                    <a:pt x="241794" y="41020"/>
                    <a:pt x="321556" y="0"/>
                    <a:pt x="417728" y="0"/>
                  </a:cubicBez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02964E85-DE18-45F6-A3FE-B459624DB982}"/>
                </a:ext>
              </a:extLst>
            </p:cNvPr>
            <p:cNvSpPr/>
            <p:nvPr/>
          </p:nvSpPr>
          <p:spPr>
            <a:xfrm>
              <a:off x="8906510" y="3410278"/>
              <a:ext cx="476250" cy="458142"/>
            </a:xfrm>
            <a:custGeom>
              <a:avLst/>
              <a:gdLst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4307 h 458142"/>
                <a:gd name="connsiteX1" fmla="*/ 270510 w 476250"/>
                <a:gd name="connsiteY1" fmla="*/ 10467 h 458142"/>
                <a:gd name="connsiteX2" fmla="*/ 476250 w 476250"/>
                <a:gd name="connsiteY2" fmla="*/ 2847 h 458142"/>
                <a:gd name="connsiteX3" fmla="*/ 5715 w 476250"/>
                <a:gd name="connsiteY3" fmla="*/ 458142 h 458142"/>
                <a:gd name="connsiteX4" fmla="*/ 0 w 476250"/>
                <a:gd name="connsiteY4" fmla="*/ 254307 h 45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0" h="458142">
                  <a:moveTo>
                    <a:pt x="0" y="254307"/>
                  </a:moveTo>
                  <a:cubicBezTo>
                    <a:pt x="61595" y="182552"/>
                    <a:pt x="142240" y="53647"/>
                    <a:pt x="270510" y="10467"/>
                  </a:cubicBezTo>
                  <a:cubicBezTo>
                    <a:pt x="339090" y="-9218"/>
                    <a:pt x="407670" y="5387"/>
                    <a:pt x="476250" y="2847"/>
                  </a:cubicBezTo>
                  <a:cubicBezTo>
                    <a:pt x="319405" y="154612"/>
                    <a:pt x="116840" y="441632"/>
                    <a:pt x="5715" y="458142"/>
                  </a:cubicBezTo>
                  <a:lnTo>
                    <a:pt x="0" y="254307"/>
                  </a:ln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6EB5181-1E53-462D-A78E-917EB5C7B7C2}"/>
                </a:ext>
              </a:extLst>
            </p:cNvPr>
            <p:cNvSpPr/>
            <p:nvPr/>
          </p:nvSpPr>
          <p:spPr>
            <a:xfrm>
              <a:off x="8747620" y="3101524"/>
              <a:ext cx="176656" cy="1002273"/>
            </a:xfrm>
            <a:prstGeom prst="rect">
              <a:avLst/>
            </a:pr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326691169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ONLY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8640" y="685800"/>
            <a:ext cx="10805160" cy="707886"/>
          </a:xfrm>
        </p:spPr>
        <p:txBody>
          <a:bodyPr lIns="91440" anchor="t">
            <a:noAutofit/>
          </a:bodyPr>
          <a:lstStyle>
            <a:lvl1pPr algn="ctr">
              <a:lnSpc>
                <a:spcPct val="100000"/>
              </a:lnSpc>
              <a:defRPr sz="4400" b="0">
                <a:solidFill>
                  <a:schemeClr val="accent2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1F3A83-4F5D-451F-8CF2-6109E8C29AC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9275" y="1600200"/>
            <a:ext cx="11126788" cy="45672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658962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23C032-E6EA-4842-86E1-DF4DCACCAA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DAF6B2-9FD0-44C2-9552-B25CDC6262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9030A6-35B2-4EEC-8C16-98D40AAEA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76B909-0C64-4D5A-9736-0385C6EC6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3"/>
            <a:ext cx="2743201" cy="365125"/>
          </a:xfrm>
          <a:prstGeom prst="rect">
            <a:avLst/>
          </a:prstGeom>
        </p:spPr>
        <p:txBody>
          <a:bodyPr/>
          <a:lstStyle/>
          <a:p>
            <a:fld id="{67F3DA62-D460-42EA-B8AC-75BF070DAD5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ED22444-FEF4-4D1D-B43C-18471E903C43}"/>
              </a:ext>
            </a:extLst>
          </p:cNvPr>
          <p:cNvSpPr/>
          <p:nvPr userDrawn="1"/>
        </p:nvSpPr>
        <p:spPr>
          <a:xfrm>
            <a:off x="-6096" y="463297"/>
            <a:ext cx="666496" cy="6156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0EF3D4D-A949-4148-A948-B0E88BC6EB03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838200" y="1348652"/>
            <a:ext cx="10515600" cy="2386215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sz="2000"/>
            </a:lvl1pPr>
            <a:lvl2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sz="1800"/>
            </a:lvl2pPr>
            <a:lvl3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sz="1600"/>
            </a:lvl3pPr>
            <a:lvl4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sz="1400"/>
            </a:lvl4pPr>
            <a:lvl5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A752BAD-CBCC-40D6-89E8-A857C00CA902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38200" y="3799840"/>
            <a:ext cx="10515600" cy="2386215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sz="2000"/>
            </a:lvl1pPr>
            <a:lvl2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sz="1800"/>
            </a:lvl2pPr>
            <a:lvl3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sz="1600"/>
            </a:lvl3pPr>
            <a:lvl4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sz="1400"/>
            </a:lvl4pPr>
            <a:lvl5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C798757-5901-4A79-9A28-0EBC494254C3}"/>
              </a:ext>
            </a:extLst>
          </p:cNvPr>
          <p:cNvGrpSpPr/>
          <p:nvPr userDrawn="1"/>
        </p:nvGrpSpPr>
        <p:grpSpPr>
          <a:xfrm>
            <a:off x="9674301" y="577558"/>
            <a:ext cx="1679499" cy="374942"/>
            <a:chOff x="2725420" y="2636520"/>
            <a:chExt cx="6657340" cy="1486225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E19A3C39-BFEC-4488-A33D-865C92522D52}"/>
                </a:ext>
              </a:extLst>
            </p:cNvPr>
            <p:cNvSpPr/>
            <p:nvPr/>
          </p:nvSpPr>
          <p:spPr>
            <a:xfrm>
              <a:off x="8980151" y="3644057"/>
              <a:ext cx="398780" cy="459740"/>
            </a:xfrm>
            <a:custGeom>
              <a:avLst/>
              <a:gdLst>
                <a:gd name="connsiteX0" fmla="*/ 398780 w 398780"/>
                <a:gd name="connsiteY0" fmla="*/ 454660 h 459740"/>
                <a:gd name="connsiteX1" fmla="*/ 215900 w 398780"/>
                <a:gd name="connsiteY1" fmla="*/ 459740 h 459740"/>
                <a:gd name="connsiteX2" fmla="*/ 0 w 398780"/>
                <a:gd name="connsiteY2" fmla="*/ 127000 h 459740"/>
                <a:gd name="connsiteX3" fmla="*/ 101600 w 398780"/>
                <a:gd name="connsiteY3" fmla="*/ 0 h 459740"/>
                <a:gd name="connsiteX4" fmla="*/ 398780 w 398780"/>
                <a:gd name="connsiteY4" fmla="*/ 454660 h 459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8780" h="459740">
                  <a:moveTo>
                    <a:pt x="398780" y="454660"/>
                  </a:moveTo>
                  <a:lnTo>
                    <a:pt x="215900" y="459740"/>
                  </a:lnTo>
                  <a:lnTo>
                    <a:pt x="0" y="127000"/>
                  </a:lnTo>
                  <a:lnTo>
                    <a:pt x="101600" y="0"/>
                  </a:lnTo>
                  <a:lnTo>
                    <a:pt x="398780" y="454660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991D856F-9915-4034-8FBA-9B14DC102109}"/>
                </a:ext>
              </a:extLst>
            </p:cNvPr>
            <p:cNvGrpSpPr/>
            <p:nvPr/>
          </p:nvGrpSpPr>
          <p:grpSpPr>
            <a:xfrm>
              <a:off x="2725420" y="2636520"/>
              <a:ext cx="842645" cy="1471296"/>
              <a:chOff x="2725420" y="2636520"/>
              <a:chExt cx="842645" cy="1471296"/>
            </a:xfrm>
            <a:solidFill>
              <a:srgbClr val="ED1C24"/>
            </a:solidFill>
          </p:grpSpPr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D4E2E225-5A93-49A9-85C1-E91F38A722EE}"/>
                  </a:ext>
                </a:extLst>
              </p:cNvPr>
              <p:cNvSpPr/>
              <p:nvPr/>
            </p:nvSpPr>
            <p:spPr>
              <a:xfrm>
                <a:off x="3201120" y="2636520"/>
                <a:ext cx="366945" cy="982980"/>
              </a:xfrm>
              <a:custGeom>
                <a:avLst/>
                <a:gdLst>
                  <a:gd name="connsiteX0" fmla="*/ 361950 w 363855"/>
                  <a:gd name="connsiteY0" fmla="*/ 982980 h 982980"/>
                  <a:gd name="connsiteX1" fmla="*/ 363855 w 363855"/>
                  <a:gd name="connsiteY1" fmla="*/ 388620 h 982980"/>
                  <a:gd name="connsiteX2" fmla="*/ 0 w 363855"/>
                  <a:gd name="connsiteY2" fmla="*/ 0 h 982980"/>
                  <a:gd name="connsiteX3" fmla="*/ 361950 w 363855"/>
                  <a:gd name="connsiteY3" fmla="*/ 982980 h 982980"/>
                  <a:gd name="connsiteX0" fmla="*/ 362706 w 364611"/>
                  <a:gd name="connsiteY0" fmla="*/ 982980 h 982980"/>
                  <a:gd name="connsiteX1" fmla="*/ 364611 w 364611"/>
                  <a:gd name="connsiteY1" fmla="*/ 388620 h 982980"/>
                  <a:gd name="connsiteX2" fmla="*/ 756 w 364611"/>
                  <a:gd name="connsiteY2" fmla="*/ 0 h 982980"/>
                  <a:gd name="connsiteX3" fmla="*/ 362706 w 364611"/>
                  <a:gd name="connsiteY3" fmla="*/ 982980 h 982980"/>
                  <a:gd name="connsiteX0" fmla="*/ 366978 w 368883"/>
                  <a:gd name="connsiteY0" fmla="*/ 982980 h 982980"/>
                  <a:gd name="connsiteX1" fmla="*/ 368883 w 368883"/>
                  <a:gd name="connsiteY1" fmla="*/ 388620 h 982980"/>
                  <a:gd name="connsiteX2" fmla="*/ 5028 w 368883"/>
                  <a:gd name="connsiteY2" fmla="*/ 0 h 982980"/>
                  <a:gd name="connsiteX3" fmla="*/ 366978 w 368883"/>
                  <a:gd name="connsiteY3" fmla="*/ 982980 h 982980"/>
                  <a:gd name="connsiteX0" fmla="*/ 365040 w 366945"/>
                  <a:gd name="connsiteY0" fmla="*/ 982980 h 982980"/>
                  <a:gd name="connsiteX1" fmla="*/ 366945 w 366945"/>
                  <a:gd name="connsiteY1" fmla="*/ 388620 h 982980"/>
                  <a:gd name="connsiteX2" fmla="*/ 3090 w 366945"/>
                  <a:gd name="connsiteY2" fmla="*/ 0 h 982980"/>
                  <a:gd name="connsiteX3" fmla="*/ 365040 w 366945"/>
                  <a:gd name="connsiteY3" fmla="*/ 982980 h 982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945" h="982980">
                    <a:moveTo>
                      <a:pt x="365040" y="982980"/>
                    </a:moveTo>
                    <a:lnTo>
                      <a:pt x="366945" y="388620"/>
                    </a:lnTo>
                    <a:lnTo>
                      <a:pt x="3090" y="0"/>
                    </a:lnTo>
                    <a:cubicBezTo>
                      <a:pt x="-7705" y="674370"/>
                      <a:pt x="-10880" y="581025"/>
                      <a:pt x="365040" y="9829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3C88300D-C85B-49D2-AE83-7F3AB60F1D9D}"/>
                  </a:ext>
                </a:extLst>
              </p:cNvPr>
              <p:cNvSpPr/>
              <p:nvPr/>
            </p:nvSpPr>
            <p:spPr>
              <a:xfrm>
                <a:off x="2725420" y="3281681"/>
                <a:ext cx="840105" cy="826135"/>
              </a:xfrm>
              <a:custGeom>
                <a:avLst/>
                <a:gdLst>
                  <a:gd name="connsiteX0" fmla="*/ 838200 w 838200"/>
                  <a:gd name="connsiteY0" fmla="*/ 414020 h 820420"/>
                  <a:gd name="connsiteX1" fmla="*/ 835660 w 838200"/>
                  <a:gd name="connsiteY1" fmla="*/ 820420 h 820420"/>
                  <a:gd name="connsiteX2" fmla="*/ 617220 w 838200"/>
                  <a:gd name="connsiteY2" fmla="*/ 678180 h 820420"/>
                  <a:gd name="connsiteX3" fmla="*/ 0 w 838200"/>
                  <a:gd name="connsiteY3" fmla="*/ 0 h 820420"/>
                  <a:gd name="connsiteX4" fmla="*/ 317500 w 838200"/>
                  <a:gd name="connsiteY4" fmla="*/ 2540 h 820420"/>
                  <a:gd name="connsiteX5" fmla="*/ 838200 w 838200"/>
                  <a:gd name="connsiteY5" fmla="*/ 414020 h 820420"/>
                  <a:gd name="connsiteX0" fmla="*/ 840105 w 840105"/>
                  <a:gd name="connsiteY0" fmla="*/ 417830 h 820420"/>
                  <a:gd name="connsiteX1" fmla="*/ 835660 w 840105"/>
                  <a:gd name="connsiteY1" fmla="*/ 820420 h 820420"/>
                  <a:gd name="connsiteX2" fmla="*/ 617220 w 840105"/>
                  <a:gd name="connsiteY2" fmla="*/ 678180 h 820420"/>
                  <a:gd name="connsiteX3" fmla="*/ 0 w 840105"/>
                  <a:gd name="connsiteY3" fmla="*/ 0 h 820420"/>
                  <a:gd name="connsiteX4" fmla="*/ 317500 w 840105"/>
                  <a:gd name="connsiteY4" fmla="*/ 2540 h 820420"/>
                  <a:gd name="connsiteX5" fmla="*/ 840105 w 840105"/>
                  <a:gd name="connsiteY5" fmla="*/ 417830 h 820420"/>
                  <a:gd name="connsiteX0" fmla="*/ 840105 w 840105"/>
                  <a:gd name="connsiteY0" fmla="*/ 417830 h 820420"/>
                  <a:gd name="connsiteX1" fmla="*/ 835660 w 840105"/>
                  <a:gd name="connsiteY1" fmla="*/ 820420 h 820420"/>
                  <a:gd name="connsiteX2" fmla="*/ 617220 w 840105"/>
                  <a:gd name="connsiteY2" fmla="*/ 678180 h 820420"/>
                  <a:gd name="connsiteX3" fmla="*/ 0 w 840105"/>
                  <a:gd name="connsiteY3" fmla="*/ 0 h 820420"/>
                  <a:gd name="connsiteX4" fmla="*/ 317500 w 840105"/>
                  <a:gd name="connsiteY4" fmla="*/ 2540 h 820420"/>
                  <a:gd name="connsiteX5" fmla="*/ 840105 w 840105"/>
                  <a:gd name="connsiteY5" fmla="*/ 417830 h 820420"/>
                  <a:gd name="connsiteX0" fmla="*/ 840105 w 840105"/>
                  <a:gd name="connsiteY0" fmla="*/ 417830 h 822325"/>
                  <a:gd name="connsiteX1" fmla="*/ 835660 w 840105"/>
                  <a:gd name="connsiteY1" fmla="*/ 822325 h 822325"/>
                  <a:gd name="connsiteX2" fmla="*/ 617220 w 840105"/>
                  <a:gd name="connsiteY2" fmla="*/ 678180 h 822325"/>
                  <a:gd name="connsiteX3" fmla="*/ 0 w 840105"/>
                  <a:gd name="connsiteY3" fmla="*/ 0 h 822325"/>
                  <a:gd name="connsiteX4" fmla="*/ 317500 w 840105"/>
                  <a:gd name="connsiteY4" fmla="*/ 2540 h 822325"/>
                  <a:gd name="connsiteX5" fmla="*/ 840105 w 840105"/>
                  <a:gd name="connsiteY5" fmla="*/ 417830 h 822325"/>
                  <a:gd name="connsiteX0" fmla="*/ 840105 w 840105"/>
                  <a:gd name="connsiteY0" fmla="*/ 417830 h 824230"/>
                  <a:gd name="connsiteX1" fmla="*/ 837565 w 840105"/>
                  <a:gd name="connsiteY1" fmla="*/ 824230 h 824230"/>
                  <a:gd name="connsiteX2" fmla="*/ 617220 w 840105"/>
                  <a:gd name="connsiteY2" fmla="*/ 678180 h 824230"/>
                  <a:gd name="connsiteX3" fmla="*/ 0 w 840105"/>
                  <a:gd name="connsiteY3" fmla="*/ 0 h 824230"/>
                  <a:gd name="connsiteX4" fmla="*/ 317500 w 840105"/>
                  <a:gd name="connsiteY4" fmla="*/ 2540 h 824230"/>
                  <a:gd name="connsiteX5" fmla="*/ 840105 w 840105"/>
                  <a:gd name="connsiteY5" fmla="*/ 417830 h 824230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0105" h="826135">
                    <a:moveTo>
                      <a:pt x="840105" y="417830"/>
                    </a:moveTo>
                    <a:cubicBezTo>
                      <a:pt x="839258" y="553297"/>
                      <a:pt x="840317" y="690668"/>
                      <a:pt x="839470" y="826135"/>
                    </a:cubicBezTo>
                    <a:cubicBezTo>
                      <a:pt x="757767" y="801582"/>
                      <a:pt x="695113" y="765598"/>
                      <a:pt x="617220" y="678180"/>
                    </a:cubicBezTo>
                    <a:lnTo>
                      <a:pt x="0" y="0"/>
                    </a:lnTo>
                    <a:lnTo>
                      <a:pt x="317500" y="2540"/>
                    </a:lnTo>
                    <a:cubicBezTo>
                      <a:pt x="430742" y="1905"/>
                      <a:pt x="610658" y="142240"/>
                      <a:pt x="840105" y="4178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A54F1C1-F172-4488-81A9-308EA33D9D39}"/>
                </a:ext>
              </a:extLst>
            </p:cNvPr>
            <p:cNvGrpSpPr/>
            <p:nvPr/>
          </p:nvGrpSpPr>
          <p:grpSpPr>
            <a:xfrm flipH="1">
              <a:off x="3623712" y="2636520"/>
              <a:ext cx="842645" cy="1471296"/>
              <a:chOff x="2725420" y="2636520"/>
              <a:chExt cx="842645" cy="1471296"/>
            </a:xfrm>
            <a:solidFill>
              <a:srgbClr val="ED1C24"/>
            </a:solidFill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5DD75B22-0CAB-452D-83EE-71704AB9A3F8}"/>
                  </a:ext>
                </a:extLst>
              </p:cNvPr>
              <p:cNvSpPr/>
              <p:nvPr/>
            </p:nvSpPr>
            <p:spPr>
              <a:xfrm>
                <a:off x="3201120" y="2636520"/>
                <a:ext cx="366945" cy="982980"/>
              </a:xfrm>
              <a:custGeom>
                <a:avLst/>
                <a:gdLst>
                  <a:gd name="connsiteX0" fmla="*/ 361950 w 363855"/>
                  <a:gd name="connsiteY0" fmla="*/ 982980 h 982980"/>
                  <a:gd name="connsiteX1" fmla="*/ 363855 w 363855"/>
                  <a:gd name="connsiteY1" fmla="*/ 388620 h 982980"/>
                  <a:gd name="connsiteX2" fmla="*/ 0 w 363855"/>
                  <a:gd name="connsiteY2" fmla="*/ 0 h 982980"/>
                  <a:gd name="connsiteX3" fmla="*/ 361950 w 363855"/>
                  <a:gd name="connsiteY3" fmla="*/ 982980 h 982980"/>
                  <a:gd name="connsiteX0" fmla="*/ 362706 w 364611"/>
                  <a:gd name="connsiteY0" fmla="*/ 982980 h 982980"/>
                  <a:gd name="connsiteX1" fmla="*/ 364611 w 364611"/>
                  <a:gd name="connsiteY1" fmla="*/ 388620 h 982980"/>
                  <a:gd name="connsiteX2" fmla="*/ 756 w 364611"/>
                  <a:gd name="connsiteY2" fmla="*/ 0 h 982980"/>
                  <a:gd name="connsiteX3" fmla="*/ 362706 w 364611"/>
                  <a:gd name="connsiteY3" fmla="*/ 982980 h 982980"/>
                  <a:gd name="connsiteX0" fmla="*/ 366978 w 368883"/>
                  <a:gd name="connsiteY0" fmla="*/ 982980 h 982980"/>
                  <a:gd name="connsiteX1" fmla="*/ 368883 w 368883"/>
                  <a:gd name="connsiteY1" fmla="*/ 388620 h 982980"/>
                  <a:gd name="connsiteX2" fmla="*/ 5028 w 368883"/>
                  <a:gd name="connsiteY2" fmla="*/ 0 h 982980"/>
                  <a:gd name="connsiteX3" fmla="*/ 366978 w 368883"/>
                  <a:gd name="connsiteY3" fmla="*/ 982980 h 982980"/>
                  <a:gd name="connsiteX0" fmla="*/ 365040 w 366945"/>
                  <a:gd name="connsiteY0" fmla="*/ 982980 h 982980"/>
                  <a:gd name="connsiteX1" fmla="*/ 366945 w 366945"/>
                  <a:gd name="connsiteY1" fmla="*/ 388620 h 982980"/>
                  <a:gd name="connsiteX2" fmla="*/ 3090 w 366945"/>
                  <a:gd name="connsiteY2" fmla="*/ 0 h 982980"/>
                  <a:gd name="connsiteX3" fmla="*/ 365040 w 366945"/>
                  <a:gd name="connsiteY3" fmla="*/ 982980 h 982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945" h="982980">
                    <a:moveTo>
                      <a:pt x="365040" y="982980"/>
                    </a:moveTo>
                    <a:lnTo>
                      <a:pt x="366945" y="388620"/>
                    </a:lnTo>
                    <a:lnTo>
                      <a:pt x="3090" y="0"/>
                    </a:lnTo>
                    <a:cubicBezTo>
                      <a:pt x="-7705" y="674370"/>
                      <a:pt x="-10880" y="581025"/>
                      <a:pt x="365040" y="9829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4EA51C7A-2843-4A04-8C27-1125CDF61C4D}"/>
                  </a:ext>
                </a:extLst>
              </p:cNvPr>
              <p:cNvSpPr/>
              <p:nvPr/>
            </p:nvSpPr>
            <p:spPr>
              <a:xfrm>
                <a:off x="2725420" y="3281681"/>
                <a:ext cx="840105" cy="826135"/>
              </a:xfrm>
              <a:custGeom>
                <a:avLst/>
                <a:gdLst>
                  <a:gd name="connsiteX0" fmla="*/ 838200 w 838200"/>
                  <a:gd name="connsiteY0" fmla="*/ 414020 h 820420"/>
                  <a:gd name="connsiteX1" fmla="*/ 835660 w 838200"/>
                  <a:gd name="connsiteY1" fmla="*/ 820420 h 820420"/>
                  <a:gd name="connsiteX2" fmla="*/ 617220 w 838200"/>
                  <a:gd name="connsiteY2" fmla="*/ 678180 h 820420"/>
                  <a:gd name="connsiteX3" fmla="*/ 0 w 838200"/>
                  <a:gd name="connsiteY3" fmla="*/ 0 h 820420"/>
                  <a:gd name="connsiteX4" fmla="*/ 317500 w 838200"/>
                  <a:gd name="connsiteY4" fmla="*/ 2540 h 820420"/>
                  <a:gd name="connsiteX5" fmla="*/ 838200 w 838200"/>
                  <a:gd name="connsiteY5" fmla="*/ 414020 h 820420"/>
                  <a:gd name="connsiteX0" fmla="*/ 840105 w 840105"/>
                  <a:gd name="connsiteY0" fmla="*/ 417830 h 820420"/>
                  <a:gd name="connsiteX1" fmla="*/ 835660 w 840105"/>
                  <a:gd name="connsiteY1" fmla="*/ 820420 h 820420"/>
                  <a:gd name="connsiteX2" fmla="*/ 617220 w 840105"/>
                  <a:gd name="connsiteY2" fmla="*/ 678180 h 820420"/>
                  <a:gd name="connsiteX3" fmla="*/ 0 w 840105"/>
                  <a:gd name="connsiteY3" fmla="*/ 0 h 820420"/>
                  <a:gd name="connsiteX4" fmla="*/ 317500 w 840105"/>
                  <a:gd name="connsiteY4" fmla="*/ 2540 h 820420"/>
                  <a:gd name="connsiteX5" fmla="*/ 840105 w 840105"/>
                  <a:gd name="connsiteY5" fmla="*/ 417830 h 820420"/>
                  <a:gd name="connsiteX0" fmla="*/ 840105 w 840105"/>
                  <a:gd name="connsiteY0" fmla="*/ 417830 h 820420"/>
                  <a:gd name="connsiteX1" fmla="*/ 835660 w 840105"/>
                  <a:gd name="connsiteY1" fmla="*/ 820420 h 820420"/>
                  <a:gd name="connsiteX2" fmla="*/ 617220 w 840105"/>
                  <a:gd name="connsiteY2" fmla="*/ 678180 h 820420"/>
                  <a:gd name="connsiteX3" fmla="*/ 0 w 840105"/>
                  <a:gd name="connsiteY3" fmla="*/ 0 h 820420"/>
                  <a:gd name="connsiteX4" fmla="*/ 317500 w 840105"/>
                  <a:gd name="connsiteY4" fmla="*/ 2540 h 820420"/>
                  <a:gd name="connsiteX5" fmla="*/ 840105 w 840105"/>
                  <a:gd name="connsiteY5" fmla="*/ 417830 h 820420"/>
                  <a:gd name="connsiteX0" fmla="*/ 840105 w 840105"/>
                  <a:gd name="connsiteY0" fmla="*/ 417830 h 822325"/>
                  <a:gd name="connsiteX1" fmla="*/ 835660 w 840105"/>
                  <a:gd name="connsiteY1" fmla="*/ 822325 h 822325"/>
                  <a:gd name="connsiteX2" fmla="*/ 617220 w 840105"/>
                  <a:gd name="connsiteY2" fmla="*/ 678180 h 822325"/>
                  <a:gd name="connsiteX3" fmla="*/ 0 w 840105"/>
                  <a:gd name="connsiteY3" fmla="*/ 0 h 822325"/>
                  <a:gd name="connsiteX4" fmla="*/ 317500 w 840105"/>
                  <a:gd name="connsiteY4" fmla="*/ 2540 h 822325"/>
                  <a:gd name="connsiteX5" fmla="*/ 840105 w 840105"/>
                  <a:gd name="connsiteY5" fmla="*/ 417830 h 822325"/>
                  <a:gd name="connsiteX0" fmla="*/ 840105 w 840105"/>
                  <a:gd name="connsiteY0" fmla="*/ 417830 h 824230"/>
                  <a:gd name="connsiteX1" fmla="*/ 837565 w 840105"/>
                  <a:gd name="connsiteY1" fmla="*/ 824230 h 824230"/>
                  <a:gd name="connsiteX2" fmla="*/ 617220 w 840105"/>
                  <a:gd name="connsiteY2" fmla="*/ 678180 h 824230"/>
                  <a:gd name="connsiteX3" fmla="*/ 0 w 840105"/>
                  <a:gd name="connsiteY3" fmla="*/ 0 h 824230"/>
                  <a:gd name="connsiteX4" fmla="*/ 317500 w 840105"/>
                  <a:gd name="connsiteY4" fmla="*/ 2540 h 824230"/>
                  <a:gd name="connsiteX5" fmla="*/ 840105 w 840105"/>
                  <a:gd name="connsiteY5" fmla="*/ 417830 h 824230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0105" h="826135">
                    <a:moveTo>
                      <a:pt x="840105" y="417830"/>
                    </a:moveTo>
                    <a:cubicBezTo>
                      <a:pt x="839258" y="553297"/>
                      <a:pt x="840317" y="690668"/>
                      <a:pt x="839470" y="826135"/>
                    </a:cubicBezTo>
                    <a:cubicBezTo>
                      <a:pt x="757767" y="801582"/>
                      <a:pt x="695113" y="765598"/>
                      <a:pt x="617220" y="678180"/>
                    </a:cubicBezTo>
                    <a:lnTo>
                      <a:pt x="0" y="0"/>
                    </a:lnTo>
                    <a:lnTo>
                      <a:pt x="317500" y="2540"/>
                    </a:lnTo>
                    <a:cubicBezTo>
                      <a:pt x="430742" y="1905"/>
                      <a:pt x="610658" y="142240"/>
                      <a:pt x="840105" y="4178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E956714-CBBB-45B3-B4C0-4839933B8D9F}"/>
                </a:ext>
              </a:extLst>
            </p:cNvPr>
            <p:cNvSpPr/>
            <p:nvPr/>
          </p:nvSpPr>
          <p:spPr>
            <a:xfrm>
              <a:off x="4726341" y="3104063"/>
              <a:ext cx="853119" cy="1002273"/>
            </a:xfrm>
            <a:custGeom>
              <a:avLst/>
              <a:gdLst/>
              <a:ahLst/>
              <a:cxnLst/>
              <a:rect l="l" t="t" r="r" b="b"/>
              <a:pathLst>
                <a:path w="933222" h="1002273">
                  <a:moveTo>
                    <a:pt x="0" y="0"/>
                  </a:moveTo>
                  <a:lnTo>
                    <a:pt x="219461" y="0"/>
                  </a:lnTo>
                  <a:lnTo>
                    <a:pt x="473106" y="741791"/>
                  </a:lnTo>
                  <a:lnTo>
                    <a:pt x="718546" y="0"/>
                  </a:lnTo>
                  <a:lnTo>
                    <a:pt x="933222" y="0"/>
                  </a:lnTo>
                  <a:lnTo>
                    <a:pt x="574290" y="1002273"/>
                  </a:lnTo>
                  <a:lnTo>
                    <a:pt x="358248" y="10022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3B8D5BCC-1FB6-4EBA-A9E2-191C36071C00}"/>
                </a:ext>
              </a:extLst>
            </p:cNvPr>
            <p:cNvSpPr/>
            <p:nvPr/>
          </p:nvSpPr>
          <p:spPr>
            <a:xfrm>
              <a:off x="5656002" y="3104063"/>
              <a:ext cx="701870" cy="1002273"/>
            </a:xfrm>
            <a:custGeom>
              <a:avLst/>
              <a:gdLst/>
              <a:ahLst/>
              <a:cxnLst/>
              <a:rect l="l" t="t" r="r" b="b"/>
              <a:pathLst>
                <a:path w="767772" h="1002273">
                  <a:moveTo>
                    <a:pt x="0" y="0"/>
                  </a:moveTo>
                  <a:lnTo>
                    <a:pt x="324748" y="0"/>
                  </a:lnTo>
                  <a:cubicBezTo>
                    <a:pt x="447810" y="0"/>
                    <a:pt x="528029" y="5013"/>
                    <a:pt x="565403" y="15040"/>
                  </a:cubicBezTo>
                  <a:cubicBezTo>
                    <a:pt x="622832" y="30081"/>
                    <a:pt x="670918" y="62784"/>
                    <a:pt x="709660" y="113148"/>
                  </a:cubicBezTo>
                  <a:cubicBezTo>
                    <a:pt x="748401" y="163513"/>
                    <a:pt x="767772" y="228576"/>
                    <a:pt x="767772" y="308339"/>
                  </a:cubicBezTo>
                  <a:cubicBezTo>
                    <a:pt x="767772" y="369870"/>
                    <a:pt x="756605" y="421602"/>
                    <a:pt x="734272" y="463534"/>
                  </a:cubicBezTo>
                  <a:cubicBezTo>
                    <a:pt x="711939" y="505466"/>
                    <a:pt x="683566" y="538397"/>
                    <a:pt x="649154" y="562326"/>
                  </a:cubicBezTo>
                  <a:cubicBezTo>
                    <a:pt x="614742" y="586254"/>
                    <a:pt x="579761" y="602093"/>
                    <a:pt x="544209" y="609841"/>
                  </a:cubicBezTo>
                  <a:cubicBezTo>
                    <a:pt x="495896" y="619413"/>
                    <a:pt x="425933" y="624199"/>
                    <a:pt x="334320" y="624199"/>
                  </a:cubicBezTo>
                  <a:lnTo>
                    <a:pt x="202369" y="624199"/>
                  </a:lnTo>
                  <a:lnTo>
                    <a:pt x="202369" y="1002273"/>
                  </a:lnTo>
                  <a:lnTo>
                    <a:pt x="0" y="1002273"/>
                  </a:lnTo>
                  <a:lnTo>
                    <a:pt x="0" y="0"/>
                  </a:lnTo>
                  <a:close/>
                  <a:moveTo>
                    <a:pt x="202369" y="169552"/>
                  </a:moveTo>
                  <a:lnTo>
                    <a:pt x="202369" y="453963"/>
                  </a:lnTo>
                  <a:lnTo>
                    <a:pt x="313126" y="453963"/>
                  </a:lnTo>
                  <a:cubicBezTo>
                    <a:pt x="392888" y="453963"/>
                    <a:pt x="446215" y="448721"/>
                    <a:pt x="473106" y="438238"/>
                  </a:cubicBezTo>
                  <a:cubicBezTo>
                    <a:pt x="499998" y="427755"/>
                    <a:pt x="521078" y="411347"/>
                    <a:pt x="536347" y="389013"/>
                  </a:cubicBezTo>
                  <a:cubicBezTo>
                    <a:pt x="551616" y="366679"/>
                    <a:pt x="559250" y="340700"/>
                    <a:pt x="559250" y="311074"/>
                  </a:cubicBezTo>
                  <a:cubicBezTo>
                    <a:pt x="559250" y="274611"/>
                    <a:pt x="548539" y="244529"/>
                    <a:pt x="527117" y="220828"/>
                  </a:cubicBezTo>
                  <a:cubicBezTo>
                    <a:pt x="505695" y="197127"/>
                    <a:pt x="478576" y="182314"/>
                    <a:pt x="445759" y="176389"/>
                  </a:cubicBezTo>
                  <a:cubicBezTo>
                    <a:pt x="421603" y="171831"/>
                    <a:pt x="373062" y="169552"/>
                    <a:pt x="300136" y="169552"/>
                  </a:cubicBezTo>
                  <a:lnTo>
                    <a:pt x="202369" y="169552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4BCF2128-ADF7-47A1-9FA9-C26099F8A6C9}"/>
                </a:ext>
              </a:extLst>
            </p:cNvPr>
            <p:cNvSpPr/>
            <p:nvPr/>
          </p:nvSpPr>
          <p:spPr>
            <a:xfrm>
              <a:off x="6492540" y="3104063"/>
              <a:ext cx="767495" cy="1002273"/>
            </a:xfrm>
            <a:custGeom>
              <a:avLst/>
              <a:gdLst/>
              <a:ahLst/>
              <a:cxnLst/>
              <a:rect l="l" t="t" r="r" b="b"/>
              <a:pathLst>
                <a:path w="839558" h="1002273">
                  <a:moveTo>
                    <a:pt x="0" y="0"/>
                  </a:moveTo>
                  <a:lnTo>
                    <a:pt x="400636" y="0"/>
                  </a:lnTo>
                  <a:cubicBezTo>
                    <a:pt x="479943" y="0"/>
                    <a:pt x="539081" y="3304"/>
                    <a:pt x="578051" y="9913"/>
                  </a:cubicBezTo>
                  <a:cubicBezTo>
                    <a:pt x="617021" y="16522"/>
                    <a:pt x="651888" y="30309"/>
                    <a:pt x="682654" y="51275"/>
                  </a:cubicBezTo>
                  <a:cubicBezTo>
                    <a:pt x="713419" y="72242"/>
                    <a:pt x="739057" y="100159"/>
                    <a:pt x="759568" y="135026"/>
                  </a:cubicBezTo>
                  <a:cubicBezTo>
                    <a:pt x="780078" y="169894"/>
                    <a:pt x="790333" y="208977"/>
                    <a:pt x="790333" y="252277"/>
                  </a:cubicBezTo>
                  <a:cubicBezTo>
                    <a:pt x="790333" y="299223"/>
                    <a:pt x="777685" y="342295"/>
                    <a:pt x="752389" y="381493"/>
                  </a:cubicBezTo>
                  <a:cubicBezTo>
                    <a:pt x="727093" y="420690"/>
                    <a:pt x="692795" y="450088"/>
                    <a:pt x="649495" y="469687"/>
                  </a:cubicBezTo>
                  <a:cubicBezTo>
                    <a:pt x="710571" y="487463"/>
                    <a:pt x="757517" y="517773"/>
                    <a:pt x="790333" y="560616"/>
                  </a:cubicBezTo>
                  <a:cubicBezTo>
                    <a:pt x="823150" y="603460"/>
                    <a:pt x="839558" y="653825"/>
                    <a:pt x="839558" y="711710"/>
                  </a:cubicBezTo>
                  <a:cubicBezTo>
                    <a:pt x="839558" y="757288"/>
                    <a:pt x="828961" y="801613"/>
                    <a:pt x="807767" y="844685"/>
                  </a:cubicBezTo>
                  <a:cubicBezTo>
                    <a:pt x="786573" y="887757"/>
                    <a:pt x="757631" y="922169"/>
                    <a:pt x="720940" y="947921"/>
                  </a:cubicBezTo>
                  <a:cubicBezTo>
                    <a:pt x="684249" y="973673"/>
                    <a:pt x="639012" y="989511"/>
                    <a:pt x="585229" y="995436"/>
                  </a:cubicBezTo>
                  <a:cubicBezTo>
                    <a:pt x="551501" y="999083"/>
                    <a:pt x="470143" y="1001362"/>
                    <a:pt x="341156" y="1002273"/>
                  </a:cubicBezTo>
                  <a:lnTo>
                    <a:pt x="0" y="1002273"/>
                  </a:lnTo>
                  <a:lnTo>
                    <a:pt x="0" y="0"/>
                  </a:lnTo>
                  <a:close/>
                  <a:moveTo>
                    <a:pt x="202369" y="166817"/>
                  </a:moveTo>
                  <a:lnTo>
                    <a:pt x="202369" y="398585"/>
                  </a:lnTo>
                  <a:lnTo>
                    <a:pt x="335003" y="398585"/>
                  </a:lnTo>
                  <a:cubicBezTo>
                    <a:pt x="413854" y="398585"/>
                    <a:pt x="462851" y="397445"/>
                    <a:pt x="481994" y="395166"/>
                  </a:cubicBezTo>
                  <a:cubicBezTo>
                    <a:pt x="516634" y="391064"/>
                    <a:pt x="543867" y="379100"/>
                    <a:pt x="563694" y="359273"/>
                  </a:cubicBezTo>
                  <a:cubicBezTo>
                    <a:pt x="583520" y="339446"/>
                    <a:pt x="593434" y="313353"/>
                    <a:pt x="593434" y="280992"/>
                  </a:cubicBezTo>
                  <a:cubicBezTo>
                    <a:pt x="593434" y="249998"/>
                    <a:pt x="584888" y="224816"/>
                    <a:pt x="567796" y="205445"/>
                  </a:cubicBezTo>
                  <a:cubicBezTo>
                    <a:pt x="550704" y="186074"/>
                    <a:pt x="525294" y="174338"/>
                    <a:pt x="491565" y="170236"/>
                  </a:cubicBezTo>
                  <a:cubicBezTo>
                    <a:pt x="471511" y="167957"/>
                    <a:pt x="413854" y="166817"/>
                    <a:pt x="318595" y="166817"/>
                  </a:cubicBezTo>
                  <a:lnTo>
                    <a:pt x="202369" y="166817"/>
                  </a:lnTo>
                  <a:close/>
                  <a:moveTo>
                    <a:pt x="202369" y="565402"/>
                  </a:moveTo>
                  <a:lnTo>
                    <a:pt x="202369" y="833404"/>
                  </a:lnTo>
                  <a:lnTo>
                    <a:pt x="389697" y="833404"/>
                  </a:lnTo>
                  <a:cubicBezTo>
                    <a:pt x="462623" y="833404"/>
                    <a:pt x="508885" y="831353"/>
                    <a:pt x="528484" y="827251"/>
                  </a:cubicBezTo>
                  <a:cubicBezTo>
                    <a:pt x="558566" y="821782"/>
                    <a:pt x="583064" y="808450"/>
                    <a:pt x="601980" y="787256"/>
                  </a:cubicBezTo>
                  <a:cubicBezTo>
                    <a:pt x="620895" y="766062"/>
                    <a:pt x="630352" y="737689"/>
                    <a:pt x="630352" y="702138"/>
                  </a:cubicBezTo>
                  <a:cubicBezTo>
                    <a:pt x="630352" y="672056"/>
                    <a:pt x="623060" y="646532"/>
                    <a:pt x="608475" y="625566"/>
                  </a:cubicBezTo>
                  <a:cubicBezTo>
                    <a:pt x="593889" y="604600"/>
                    <a:pt x="572809" y="589331"/>
                    <a:pt x="545234" y="579760"/>
                  </a:cubicBezTo>
                  <a:cubicBezTo>
                    <a:pt x="517659" y="570188"/>
                    <a:pt x="457837" y="565402"/>
                    <a:pt x="365769" y="565402"/>
                  </a:cubicBezTo>
                  <a:lnTo>
                    <a:pt x="202369" y="565402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435D234-C485-4D3D-9DF7-59278DCAB796}"/>
                </a:ext>
              </a:extLst>
            </p:cNvPr>
            <p:cNvSpPr/>
            <p:nvPr/>
          </p:nvSpPr>
          <p:spPr>
            <a:xfrm>
              <a:off x="7313411" y="3363861"/>
              <a:ext cx="623120" cy="758884"/>
            </a:xfrm>
            <a:custGeom>
              <a:avLst/>
              <a:gdLst/>
              <a:ahLst/>
              <a:cxnLst/>
              <a:rect l="l" t="t" r="r" b="b"/>
              <a:pathLst>
                <a:path w="681628" h="758884">
                  <a:moveTo>
                    <a:pt x="334319" y="0"/>
                  </a:moveTo>
                  <a:cubicBezTo>
                    <a:pt x="420007" y="0"/>
                    <a:pt x="483817" y="10141"/>
                    <a:pt x="525749" y="30423"/>
                  </a:cubicBezTo>
                  <a:cubicBezTo>
                    <a:pt x="567681" y="50706"/>
                    <a:pt x="597194" y="76458"/>
                    <a:pt x="614286" y="107679"/>
                  </a:cubicBezTo>
                  <a:cubicBezTo>
                    <a:pt x="631378" y="138900"/>
                    <a:pt x="639923" y="196216"/>
                    <a:pt x="639923" y="279624"/>
                  </a:cubicBezTo>
                  <a:lnTo>
                    <a:pt x="637872" y="503871"/>
                  </a:lnTo>
                  <a:cubicBezTo>
                    <a:pt x="637872" y="567681"/>
                    <a:pt x="640949" y="614741"/>
                    <a:pt x="647102" y="645051"/>
                  </a:cubicBezTo>
                  <a:cubicBezTo>
                    <a:pt x="653255" y="675361"/>
                    <a:pt x="664764" y="707835"/>
                    <a:pt x="681628" y="742475"/>
                  </a:cubicBezTo>
                  <a:lnTo>
                    <a:pt x="491565" y="742475"/>
                  </a:lnTo>
                  <a:cubicBezTo>
                    <a:pt x="486551" y="729713"/>
                    <a:pt x="480398" y="710798"/>
                    <a:pt x="473106" y="685730"/>
                  </a:cubicBezTo>
                  <a:cubicBezTo>
                    <a:pt x="469915" y="674335"/>
                    <a:pt x="467636" y="666815"/>
                    <a:pt x="466269" y="663168"/>
                  </a:cubicBezTo>
                  <a:cubicBezTo>
                    <a:pt x="433452" y="695073"/>
                    <a:pt x="398357" y="719002"/>
                    <a:pt x="360982" y="734955"/>
                  </a:cubicBezTo>
                  <a:cubicBezTo>
                    <a:pt x="323608" y="750907"/>
                    <a:pt x="283727" y="758884"/>
                    <a:pt x="241339" y="758884"/>
                  </a:cubicBezTo>
                  <a:cubicBezTo>
                    <a:pt x="166590" y="758884"/>
                    <a:pt x="107679" y="738601"/>
                    <a:pt x="64607" y="698036"/>
                  </a:cubicBezTo>
                  <a:cubicBezTo>
                    <a:pt x="21536" y="657471"/>
                    <a:pt x="0" y="606195"/>
                    <a:pt x="0" y="544208"/>
                  </a:cubicBezTo>
                  <a:cubicBezTo>
                    <a:pt x="0" y="503187"/>
                    <a:pt x="9799" y="466611"/>
                    <a:pt x="29398" y="434478"/>
                  </a:cubicBezTo>
                  <a:cubicBezTo>
                    <a:pt x="48997" y="402345"/>
                    <a:pt x="76458" y="377732"/>
                    <a:pt x="111781" y="360640"/>
                  </a:cubicBezTo>
                  <a:cubicBezTo>
                    <a:pt x="147105" y="343548"/>
                    <a:pt x="198039" y="328621"/>
                    <a:pt x="264584" y="315859"/>
                  </a:cubicBezTo>
                  <a:cubicBezTo>
                    <a:pt x="354373" y="298995"/>
                    <a:pt x="416588" y="283271"/>
                    <a:pt x="451228" y="268686"/>
                  </a:cubicBezTo>
                  <a:lnTo>
                    <a:pt x="451228" y="249543"/>
                  </a:lnTo>
                  <a:cubicBezTo>
                    <a:pt x="451228" y="212624"/>
                    <a:pt x="442112" y="186302"/>
                    <a:pt x="423881" y="170578"/>
                  </a:cubicBezTo>
                  <a:cubicBezTo>
                    <a:pt x="405649" y="154853"/>
                    <a:pt x="371238" y="146991"/>
                    <a:pt x="320645" y="146991"/>
                  </a:cubicBezTo>
                  <a:cubicBezTo>
                    <a:pt x="286461" y="146991"/>
                    <a:pt x="259798" y="153714"/>
                    <a:pt x="240655" y="167159"/>
                  </a:cubicBezTo>
                  <a:cubicBezTo>
                    <a:pt x="221512" y="180605"/>
                    <a:pt x="206015" y="204192"/>
                    <a:pt x="194165" y="237920"/>
                  </a:cubicBezTo>
                  <a:lnTo>
                    <a:pt x="19826" y="206471"/>
                  </a:lnTo>
                  <a:cubicBezTo>
                    <a:pt x="39425" y="136280"/>
                    <a:pt x="73153" y="84320"/>
                    <a:pt x="121011" y="50592"/>
                  </a:cubicBezTo>
                  <a:cubicBezTo>
                    <a:pt x="168869" y="16864"/>
                    <a:pt x="239971" y="0"/>
                    <a:pt x="334319" y="0"/>
                  </a:cubicBezTo>
                  <a:close/>
                  <a:moveTo>
                    <a:pt x="451228" y="393799"/>
                  </a:moveTo>
                  <a:cubicBezTo>
                    <a:pt x="426616" y="402003"/>
                    <a:pt x="387646" y="411802"/>
                    <a:pt x="334319" y="423197"/>
                  </a:cubicBezTo>
                  <a:cubicBezTo>
                    <a:pt x="280992" y="434592"/>
                    <a:pt x="246124" y="445758"/>
                    <a:pt x="229716" y="456697"/>
                  </a:cubicBezTo>
                  <a:cubicBezTo>
                    <a:pt x="204648" y="474473"/>
                    <a:pt x="192114" y="497034"/>
                    <a:pt x="192114" y="524382"/>
                  </a:cubicBezTo>
                  <a:cubicBezTo>
                    <a:pt x="192114" y="551273"/>
                    <a:pt x="202141" y="574518"/>
                    <a:pt x="222196" y="594117"/>
                  </a:cubicBezTo>
                  <a:cubicBezTo>
                    <a:pt x="242250" y="613716"/>
                    <a:pt x="267774" y="623515"/>
                    <a:pt x="298768" y="623515"/>
                  </a:cubicBezTo>
                  <a:cubicBezTo>
                    <a:pt x="333407" y="623515"/>
                    <a:pt x="366452" y="612120"/>
                    <a:pt x="397901" y="589331"/>
                  </a:cubicBezTo>
                  <a:cubicBezTo>
                    <a:pt x="421146" y="572011"/>
                    <a:pt x="436415" y="550817"/>
                    <a:pt x="443708" y="525749"/>
                  </a:cubicBezTo>
                  <a:cubicBezTo>
                    <a:pt x="448721" y="509341"/>
                    <a:pt x="451228" y="478119"/>
                    <a:pt x="451228" y="432085"/>
                  </a:cubicBezTo>
                  <a:lnTo>
                    <a:pt x="451228" y="393799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C7BFF56C-D5F5-47A0-8AE5-703C3109509E}"/>
                </a:ext>
              </a:extLst>
            </p:cNvPr>
            <p:cNvSpPr/>
            <p:nvPr/>
          </p:nvSpPr>
          <p:spPr>
            <a:xfrm>
              <a:off x="8030622" y="3363861"/>
              <a:ext cx="604995" cy="742475"/>
            </a:xfrm>
            <a:custGeom>
              <a:avLst/>
              <a:gdLst/>
              <a:ahLst/>
              <a:cxnLst/>
              <a:rect l="l" t="t" r="r" b="b"/>
              <a:pathLst>
                <a:path w="661801" h="742475">
                  <a:moveTo>
                    <a:pt x="417728" y="0"/>
                  </a:moveTo>
                  <a:cubicBezTo>
                    <a:pt x="460116" y="0"/>
                    <a:pt x="498858" y="7634"/>
                    <a:pt x="533953" y="22903"/>
                  </a:cubicBezTo>
                  <a:cubicBezTo>
                    <a:pt x="569048" y="38172"/>
                    <a:pt x="595598" y="57657"/>
                    <a:pt x="613602" y="81357"/>
                  </a:cubicBezTo>
                  <a:cubicBezTo>
                    <a:pt x="631606" y="105058"/>
                    <a:pt x="644140" y="131950"/>
                    <a:pt x="651204" y="162032"/>
                  </a:cubicBezTo>
                  <a:cubicBezTo>
                    <a:pt x="658269" y="192113"/>
                    <a:pt x="661801" y="235185"/>
                    <a:pt x="661801" y="291247"/>
                  </a:cubicBezTo>
                  <a:lnTo>
                    <a:pt x="661801" y="742475"/>
                  </a:lnTo>
                  <a:lnTo>
                    <a:pt x="469687" y="742475"/>
                  </a:lnTo>
                  <a:lnTo>
                    <a:pt x="469687" y="371921"/>
                  </a:lnTo>
                  <a:cubicBezTo>
                    <a:pt x="469687" y="293526"/>
                    <a:pt x="465585" y="242820"/>
                    <a:pt x="457381" y="219803"/>
                  </a:cubicBezTo>
                  <a:cubicBezTo>
                    <a:pt x="449177" y="196785"/>
                    <a:pt x="435845" y="178896"/>
                    <a:pt x="417386" y="166134"/>
                  </a:cubicBezTo>
                  <a:cubicBezTo>
                    <a:pt x="398926" y="153372"/>
                    <a:pt x="376707" y="146991"/>
                    <a:pt x="350727" y="146991"/>
                  </a:cubicBezTo>
                  <a:cubicBezTo>
                    <a:pt x="317454" y="146991"/>
                    <a:pt x="287601" y="156106"/>
                    <a:pt x="261165" y="174338"/>
                  </a:cubicBezTo>
                  <a:cubicBezTo>
                    <a:pt x="234729" y="192569"/>
                    <a:pt x="216612" y="216726"/>
                    <a:pt x="206813" y="246808"/>
                  </a:cubicBezTo>
                  <a:cubicBezTo>
                    <a:pt x="197013" y="276890"/>
                    <a:pt x="192114" y="332496"/>
                    <a:pt x="192114" y="413626"/>
                  </a:cubicBezTo>
                  <a:lnTo>
                    <a:pt x="192114" y="742475"/>
                  </a:lnTo>
                  <a:lnTo>
                    <a:pt x="0" y="742475"/>
                  </a:lnTo>
                  <a:lnTo>
                    <a:pt x="0" y="16408"/>
                  </a:lnTo>
                  <a:lnTo>
                    <a:pt x="178440" y="16408"/>
                  </a:lnTo>
                  <a:lnTo>
                    <a:pt x="178440" y="123062"/>
                  </a:lnTo>
                  <a:cubicBezTo>
                    <a:pt x="241794" y="41020"/>
                    <a:pt x="321556" y="0"/>
                    <a:pt x="417728" y="0"/>
                  </a:cubicBez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6C946C82-080A-49C9-895B-60CB98289834}"/>
                </a:ext>
              </a:extLst>
            </p:cNvPr>
            <p:cNvSpPr/>
            <p:nvPr/>
          </p:nvSpPr>
          <p:spPr>
            <a:xfrm>
              <a:off x="8906510" y="3410278"/>
              <a:ext cx="476250" cy="458142"/>
            </a:xfrm>
            <a:custGeom>
              <a:avLst/>
              <a:gdLst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4307 h 458142"/>
                <a:gd name="connsiteX1" fmla="*/ 270510 w 476250"/>
                <a:gd name="connsiteY1" fmla="*/ 10467 h 458142"/>
                <a:gd name="connsiteX2" fmla="*/ 476250 w 476250"/>
                <a:gd name="connsiteY2" fmla="*/ 2847 h 458142"/>
                <a:gd name="connsiteX3" fmla="*/ 5715 w 476250"/>
                <a:gd name="connsiteY3" fmla="*/ 458142 h 458142"/>
                <a:gd name="connsiteX4" fmla="*/ 0 w 476250"/>
                <a:gd name="connsiteY4" fmla="*/ 254307 h 45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0" h="458142">
                  <a:moveTo>
                    <a:pt x="0" y="254307"/>
                  </a:moveTo>
                  <a:cubicBezTo>
                    <a:pt x="61595" y="182552"/>
                    <a:pt x="142240" y="53647"/>
                    <a:pt x="270510" y="10467"/>
                  </a:cubicBezTo>
                  <a:cubicBezTo>
                    <a:pt x="339090" y="-9218"/>
                    <a:pt x="407670" y="5387"/>
                    <a:pt x="476250" y="2847"/>
                  </a:cubicBezTo>
                  <a:cubicBezTo>
                    <a:pt x="319405" y="154612"/>
                    <a:pt x="116840" y="441632"/>
                    <a:pt x="5715" y="458142"/>
                  </a:cubicBezTo>
                  <a:lnTo>
                    <a:pt x="0" y="254307"/>
                  </a:ln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DCD7573-5EE9-476A-8BC3-B6AE5C4932DE}"/>
                </a:ext>
              </a:extLst>
            </p:cNvPr>
            <p:cNvSpPr/>
            <p:nvPr/>
          </p:nvSpPr>
          <p:spPr>
            <a:xfrm>
              <a:off x="8747620" y="3101524"/>
              <a:ext cx="176656" cy="1002273"/>
            </a:xfrm>
            <a:prstGeom prst="rect">
              <a:avLst/>
            </a:pr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1466356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4_Title Slide_Deep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32EC3EF4-A2D5-4058-977A-74A37AC365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02525 h 6858000"/>
              <a:gd name="connsiteX3" fmla="*/ 8273508 w 12192000"/>
              <a:gd name="connsiteY3" fmla="*/ 6858000 h 6858000"/>
              <a:gd name="connsiteX4" fmla="*/ 0 w 121920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02525"/>
                </a:lnTo>
                <a:lnTo>
                  <a:pt x="8273508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effectLst>
            <a:outerShdw blurRad="1651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/>
              <a:t>Insert Image</a:t>
            </a:r>
            <a:endParaRPr lang="en-GB"/>
          </a:p>
        </p:txBody>
      </p:sp>
      <p:sp>
        <p:nvSpPr>
          <p:cNvPr id="27" name="Text Placeholder 16">
            <a:extLst>
              <a:ext uri="{FF2B5EF4-FFF2-40B4-BE49-F238E27FC236}">
                <a16:creationId xmlns:a16="http://schemas.microsoft.com/office/drawing/2014/main" id="{4E7C74DD-4244-46B7-8336-30F7151DB2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0800000" flipH="1" flipV="1">
            <a:off x="8074536" y="3124200"/>
            <a:ext cx="2087678" cy="3270696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/>
              <a:t>I</a:t>
            </a:r>
            <a:endParaRPr lang="en-GB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9DC663CF-0C67-4619-B40E-7832C4DA15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90750" y="609600"/>
            <a:ext cx="7810500" cy="5638800"/>
          </a:xfrm>
          <a:custGeom>
            <a:avLst/>
            <a:gdLst>
              <a:gd name="connsiteX0" fmla="*/ 0 w 7810500"/>
              <a:gd name="connsiteY0" fmla="*/ 0 h 5638800"/>
              <a:gd name="connsiteX1" fmla="*/ 7810500 w 7810500"/>
              <a:gd name="connsiteY1" fmla="*/ 0 h 5638800"/>
              <a:gd name="connsiteX2" fmla="*/ 7810500 w 7810500"/>
              <a:gd name="connsiteY2" fmla="*/ 3151512 h 5638800"/>
              <a:gd name="connsiteX3" fmla="*/ 6252438 w 7810500"/>
              <a:gd name="connsiteY3" fmla="*/ 5638800 h 5638800"/>
              <a:gd name="connsiteX4" fmla="*/ 0 w 7810500"/>
              <a:gd name="connsiteY4" fmla="*/ 5638800 h 563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10500" h="5638800">
                <a:moveTo>
                  <a:pt x="0" y="0"/>
                </a:moveTo>
                <a:lnTo>
                  <a:pt x="7810500" y="0"/>
                </a:lnTo>
                <a:lnTo>
                  <a:pt x="7810500" y="3151512"/>
                </a:lnTo>
                <a:lnTo>
                  <a:pt x="6252438" y="5638800"/>
                </a:lnTo>
                <a:lnTo>
                  <a:pt x="0" y="5638800"/>
                </a:lnTo>
                <a:close/>
              </a:path>
            </a:pathLst>
          </a:custGeo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/>
              <a:t>I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63809" y="1905000"/>
            <a:ext cx="5864382" cy="2275238"/>
          </a:xfrm>
        </p:spPr>
        <p:txBody>
          <a:bodyPr anchor="t">
            <a:normAutofit/>
          </a:bodyPr>
          <a:lstStyle>
            <a:lvl1pPr algn="ctr">
              <a:defRPr lang="en-US" sz="5000" kern="1200" cap="all" spc="1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59707" y="4297679"/>
            <a:ext cx="4072586" cy="1463040"/>
          </a:xfrm>
        </p:spPr>
        <p:txBody>
          <a:bodyPr lIns="91440" rIns="91440" anchor="t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20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355E5D4-2493-46AF-9DAE-F21649639A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2866" y="880772"/>
            <a:ext cx="1646268" cy="414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7223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ONLY_Blue_Triangle patch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05BCA9F-FC20-461D-9118-7EC2AC28D0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175958" y="0"/>
            <a:ext cx="9016043" cy="6858000"/>
          </a:xfrm>
          <a:custGeom>
            <a:avLst/>
            <a:gdLst>
              <a:gd name="connsiteX0" fmla="*/ 5153328 w 9016043"/>
              <a:gd name="connsiteY0" fmla="*/ 0 h 6858000"/>
              <a:gd name="connsiteX1" fmla="*/ 9016043 w 9016043"/>
              <a:gd name="connsiteY1" fmla="*/ 0 h 6858000"/>
              <a:gd name="connsiteX2" fmla="*/ 9016043 w 9016043"/>
              <a:gd name="connsiteY2" fmla="*/ 6858000 h 6858000"/>
              <a:gd name="connsiteX3" fmla="*/ 0 w 9016043"/>
              <a:gd name="connsiteY3" fmla="*/ 6858000 h 6858000"/>
              <a:gd name="connsiteX4" fmla="*/ 5153328 w 9016043"/>
              <a:gd name="connsiteY4" fmla="*/ 681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16043" h="6858000">
                <a:moveTo>
                  <a:pt x="5153328" y="0"/>
                </a:moveTo>
                <a:lnTo>
                  <a:pt x="9016043" y="0"/>
                </a:lnTo>
                <a:lnTo>
                  <a:pt x="9016043" y="6858000"/>
                </a:lnTo>
                <a:lnTo>
                  <a:pt x="0" y="6858000"/>
                </a:lnTo>
                <a:lnTo>
                  <a:pt x="5153328" y="68183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noProof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CE973A6-10E7-4E33-AA8B-7240F9197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7F806410-E0D6-4181-AAE4-4C3EDE57B4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4868" y="228600"/>
            <a:ext cx="1157863" cy="291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0254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_DeepYellow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 Placeholder 52">
            <a:extLst>
              <a:ext uri="{FF2B5EF4-FFF2-40B4-BE49-F238E27FC236}">
                <a16:creationId xmlns:a16="http://schemas.microsoft.com/office/drawing/2014/main" id="{4016877F-9863-4CBC-B4AF-D4764DBA67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81099" y="457200"/>
            <a:ext cx="8128343" cy="6248400"/>
          </a:xfrm>
          <a:custGeom>
            <a:avLst/>
            <a:gdLst>
              <a:gd name="connsiteX0" fmla="*/ 0 w 8128343"/>
              <a:gd name="connsiteY0" fmla="*/ 0 h 6248400"/>
              <a:gd name="connsiteX1" fmla="*/ 8128343 w 8128343"/>
              <a:gd name="connsiteY1" fmla="*/ 0 h 6248400"/>
              <a:gd name="connsiteX2" fmla="*/ 8128343 w 8128343"/>
              <a:gd name="connsiteY2" fmla="*/ 3258609 h 6248400"/>
              <a:gd name="connsiteX3" fmla="*/ 5858354 w 8128343"/>
              <a:gd name="connsiteY3" fmla="*/ 6248400 h 6248400"/>
              <a:gd name="connsiteX4" fmla="*/ 0 w 8128343"/>
              <a:gd name="connsiteY4" fmla="*/ 6248400 h 624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28343" h="6248400">
                <a:moveTo>
                  <a:pt x="0" y="0"/>
                </a:moveTo>
                <a:lnTo>
                  <a:pt x="8128343" y="0"/>
                </a:lnTo>
                <a:lnTo>
                  <a:pt x="8128343" y="3258609"/>
                </a:lnTo>
                <a:lnTo>
                  <a:pt x="5858354" y="6248400"/>
                </a:lnTo>
                <a:lnTo>
                  <a:pt x="0" y="62484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None/>
              <a:defRPr lang="en-GB" sz="1800" dirty="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/>
            <a:r>
              <a:rPr lang="en-US" noProof="0"/>
              <a:t>I</a:t>
            </a: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9070D0C4-1F90-4B84-B84E-8285FA0A01B0}"/>
              </a:ext>
            </a:extLst>
          </p:cNvPr>
          <p:cNvSpPr/>
          <p:nvPr/>
        </p:nvSpPr>
        <p:spPr>
          <a:xfrm rot="2232448">
            <a:off x="9455741" y="-926244"/>
            <a:ext cx="131438" cy="8710488"/>
          </a:xfrm>
          <a:custGeom>
            <a:avLst/>
            <a:gdLst>
              <a:gd name="connsiteX0" fmla="*/ 0 w 131438"/>
              <a:gd name="connsiteY0" fmla="*/ 99793 h 8710488"/>
              <a:gd name="connsiteX1" fmla="*/ 131438 w 131438"/>
              <a:gd name="connsiteY1" fmla="*/ 0 h 8710488"/>
              <a:gd name="connsiteX2" fmla="*/ 131438 w 131438"/>
              <a:gd name="connsiteY2" fmla="*/ 8610694 h 8710488"/>
              <a:gd name="connsiteX3" fmla="*/ 0 w 131438"/>
              <a:gd name="connsiteY3" fmla="*/ 8710488 h 871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1438" h="8710488">
                <a:moveTo>
                  <a:pt x="0" y="99793"/>
                </a:moveTo>
                <a:lnTo>
                  <a:pt x="131438" y="0"/>
                </a:lnTo>
                <a:lnTo>
                  <a:pt x="131438" y="8610694"/>
                </a:lnTo>
                <a:lnTo>
                  <a:pt x="0" y="87104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B8546525-A0E6-4238-93BC-5D43C93A45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2232448">
            <a:off x="9332817" y="-941780"/>
            <a:ext cx="172357" cy="8741560"/>
          </a:xfrm>
          <a:custGeom>
            <a:avLst/>
            <a:gdLst>
              <a:gd name="connsiteX0" fmla="*/ 172357 w 172357"/>
              <a:gd name="connsiteY0" fmla="*/ 0 h 8741560"/>
              <a:gd name="connsiteX1" fmla="*/ 172357 w 172357"/>
              <a:gd name="connsiteY1" fmla="*/ 8610698 h 8741560"/>
              <a:gd name="connsiteX2" fmla="*/ 0 w 172357"/>
              <a:gd name="connsiteY2" fmla="*/ 8741560 h 8741560"/>
              <a:gd name="connsiteX3" fmla="*/ 0 w 172357"/>
              <a:gd name="connsiteY3" fmla="*/ 130862 h 8741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357" h="8741560">
                <a:moveTo>
                  <a:pt x="172357" y="0"/>
                </a:moveTo>
                <a:lnTo>
                  <a:pt x="172357" y="8610698"/>
                </a:lnTo>
                <a:lnTo>
                  <a:pt x="0" y="8741560"/>
                </a:lnTo>
                <a:lnTo>
                  <a:pt x="0" y="1308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endParaRPr lang="en-US" noProof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90599" y="304800"/>
            <a:ext cx="8128343" cy="6248400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/>
              <a:t>I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8135" y="1219199"/>
            <a:ext cx="7232465" cy="2732439"/>
          </a:xfrm>
        </p:spPr>
        <p:txBody>
          <a:bodyPr anchor="t">
            <a:normAutofit/>
          </a:bodyPr>
          <a:lstStyle>
            <a:lvl1pPr algn="l">
              <a:defRPr lang="en-US" sz="5000" kern="1200" cap="all" spc="100" baseline="0" dirty="0">
                <a:solidFill>
                  <a:srgbClr val="2C2E5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8134" y="4069079"/>
            <a:ext cx="5022666" cy="1463040"/>
          </a:xfrm>
        </p:spPr>
        <p:txBody>
          <a:bodyPr lIns="91440" rIns="9144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905A207-2310-4F94-86E5-13B4CCC359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 flipV="1">
            <a:off x="1562101" y="-114299"/>
            <a:ext cx="304797" cy="533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endParaRPr lang="en-US" noProof="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018BFA80-A3BB-4316-BD6E-3E5F6B4D89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013448" y="34960"/>
            <a:ext cx="5178552" cy="6823040"/>
          </a:xfrm>
          <a:custGeom>
            <a:avLst/>
            <a:gdLst>
              <a:gd name="connsiteX0" fmla="*/ 5178552 w 5178552"/>
              <a:gd name="connsiteY0" fmla="*/ 0 h 6823040"/>
              <a:gd name="connsiteX1" fmla="*/ 5178552 w 5178552"/>
              <a:gd name="connsiteY1" fmla="*/ 6823040 h 6823040"/>
              <a:gd name="connsiteX2" fmla="*/ 1752601 w 5178552"/>
              <a:gd name="connsiteY2" fmla="*/ 6823040 h 6823040"/>
              <a:gd name="connsiteX3" fmla="*/ 0 w 5178552"/>
              <a:gd name="connsiteY3" fmla="*/ 6823040 h 682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78552" h="6823040">
                <a:moveTo>
                  <a:pt x="5178552" y="0"/>
                </a:moveTo>
                <a:lnTo>
                  <a:pt x="5178552" y="6823040"/>
                </a:lnTo>
                <a:lnTo>
                  <a:pt x="1752601" y="6823040"/>
                </a:lnTo>
                <a:lnTo>
                  <a:pt x="0" y="682304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Insert Image</a:t>
            </a:r>
          </a:p>
        </p:txBody>
      </p:sp>
    </p:spTree>
    <p:extLst>
      <p:ext uri="{BB962C8B-B14F-4D97-AF65-F5344CB8AC3E}">
        <p14:creationId xmlns:p14="http://schemas.microsoft.com/office/powerpoint/2010/main" val="407773742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_DeepYellow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 Placeholder 52">
            <a:extLst>
              <a:ext uri="{FF2B5EF4-FFF2-40B4-BE49-F238E27FC236}">
                <a16:creationId xmlns:a16="http://schemas.microsoft.com/office/drawing/2014/main" id="{4016877F-9863-4CBC-B4AF-D4764DBA67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81099" y="457200"/>
            <a:ext cx="8128343" cy="6248400"/>
          </a:xfrm>
          <a:custGeom>
            <a:avLst/>
            <a:gdLst>
              <a:gd name="connsiteX0" fmla="*/ 0 w 8128343"/>
              <a:gd name="connsiteY0" fmla="*/ 0 h 6248400"/>
              <a:gd name="connsiteX1" fmla="*/ 8128343 w 8128343"/>
              <a:gd name="connsiteY1" fmla="*/ 0 h 6248400"/>
              <a:gd name="connsiteX2" fmla="*/ 8128343 w 8128343"/>
              <a:gd name="connsiteY2" fmla="*/ 3258609 h 6248400"/>
              <a:gd name="connsiteX3" fmla="*/ 5858354 w 8128343"/>
              <a:gd name="connsiteY3" fmla="*/ 6248400 h 6248400"/>
              <a:gd name="connsiteX4" fmla="*/ 0 w 8128343"/>
              <a:gd name="connsiteY4" fmla="*/ 6248400 h 624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28343" h="6248400">
                <a:moveTo>
                  <a:pt x="0" y="0"/>
                </a:moveTo>
                <a:lnTo>
                  <a:pt x="8128343" y="0"/>
                </a:lnTo>
                <a:lnTo>
                  <a:pt x="8128343" y="3258609"/>
                </a:lnTo>
                <a:lnTo>
                  <a:pt x="5858354" y="6248400"/>
                </a:lnTo>
                <a:lnTo>
                  <a:pt x="0" y="62484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None/>
              <a:defRPr lang="en-GB" sz="1800" dirty="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/>
            <a:r>
              <a:rPr lang="en-US" noProof="0"/>
              <a:t>I</a:t>
            </a: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9070D0C4-1F90-4B84-B84E-8285FA0A01B0}"/>
              </a:ext>
            </a:extLst>
          </p:cNvPr>
          <p:cNvSpPr/>
          <p:nvPr/>
        </p:nvSpPr>
        <p:spPr>
          <a:xfrm rot="2232448">
            <a:off x="9455741" y="-926244"/>
            <a:ext cx="131438" cy="8710488"/>
          </a:xfrm>
          <a:custGeom>
            <a:avLst/>
            <a:gdLst>
              <a:gd name="connsiteX0" fmla="*/ 0 w 131438"/>
              <a:gd name="connsiteY0" fmla="*/ 99793 h 8710488"/>
              <a:gd name="connsiteX1" fmla="*/ 131438 w 131438"/>
              <a:gd name="connsiteY1" fmla="*/ 0 h 8710488"/>
              <a:gd name="connsiteX2" fmla="*/ 131438 w 131438"/>
              <a:gd name="connsiteY2" fmla="*/ 8610694 h 8710488"/>
              <a:gd name="connsiteX3" fmla="*/ 0 w 131438"/>
              <a:gd name="connsiteY3" fmla="*/ 8710488 h 871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1438" h="8710488">
                <a:moveTo>
                  <a:pt x="0" y="99793"/>
                </a:moveTo>
                <a:lnTo>
                  <a:pt x="131438" y="0"/>
                </a:lnTo>
                <a:lnTo>
                  <a:pt x="131438" y="8610694"/>
                </a:lnTo>
                <a:lnTo>
                  <a:pt x="0" y="87104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B8546525-A0E6-4238-93BC-5D43C93A45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2232448">
            <a:off x="9332817" y="-941780"/>
            <a:ext cx="172357" cy="8741560"/>
          </a:xfrm>
          <a:custGeom>
            <a:avLst/>
            <a:gdLst>
              <a:gd name="connsiteX0" fmla="*/ 172357 w 172357"/>
              <a:gd name="connsiteY0" fmla="*/ 0 h 8741560"/>
              <a:gd name="connsiteX1" fmla="*/ 172357 w 172357"/>
              <a:gd name="connsiteY1" fmla="*/ 8610698 h 8741560"/>
              <a:gd name="connsiteX2" fmla="*/ 0 w 172357"/>
              <a:gd name="connsiteY2" fmla="*/ 8741560 h 8741560"/>
              <a:gd name="connsiteX3" fmla="*/ 0 w 172357"/>
              <a:gd name="connsiteY3" fmla="*/ 130862 h 8741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357" h="8741560">
                <a:moveTo>
                  <a:pt x="172357" y="0"/>
                </a:moveTo>
                <a:lnTo>
                  <a:pt x="172357" y="8610698"/>
                </a:lnTo>
                <a:lnTo>
                  <a:pt x="0" y="8741560"/>
                </a:lnTo>
                <a:lnTo>
                  <a:pt x="0" y="1308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endParaRPr lang="en-US" noProof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90599" y="304800"/>
            <a:ext cx="8128343" cy="6248400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/>
              <a:t>I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8135" y="1219199"/>
            <a:ext cx="7232465" cy="2732439"/>
          </a:xfrm>
        </p:spPr>
        <p:txBody>
          <a:bodyPr anchor="t">
            <a:normAutofit/>
          </a:bodyPr>
          <a:lstStyle>
            <a:lvl1pPr algn="l">
              <a:defRPr lang="en-US" sz="5000" kern="1200" cap="all" spc="100" baseline="0" dirty="0">
                <a:solidFill>
                  <a:srgbClr val="2C2E5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8134" y="4069079"/>
            <a:ext cx="5022666" cy="1463040"/>
          </a:xfrm>
        </p:spPr>
        <p:txBody>
          <a:bodyPr lIns="91440" rIns="9144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905A207-2310-4F94-86E5-13B4CCC359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 flipV="1">
            <a:off x="1562101" y="-114299"/>
            <a:ext cx="304797" cy="533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endParaRPr lang="en-US" noProof="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018BFA80-A3BB-4316-BD6E-3E5F6B4D89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013448" y="34960"/>
            <a:ext cx="5178552" cy="6823040"/>
          </a:xfrm>
          <a:custGeom>
            <a:avLst/>
            <a:gdLst>
              <a:gd name="connsiteX0" fmla="*/ 5178552 w 5178552"/>
              <a:gd name="connsiteY0" fmla="*/ 0 h 6823040"/>
              <a:gd name="connsiteX1" fmla="*/ 5178552 w 5178552"/>
              <a:gd name="connsiteY1" fmla="*/ 6823040 h 6823040"/>
              <a:gd name="connsiteX2" fmla="*/ 1752601 w 5178552"/>
              <a:gd name="connsiteY2" fmla="*/ 6823040 h 6823040"/>
              <a:gd name="connsiteX3" fmla="*/ 0 w 5178552"/>
              <a:gd name="connsiteY3" fmla="*/ 6823040 h 682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78552" h="6823040">
                <a:moveTo>
                  <a:pt x="5178552" y="0"/>
                </a:moveTo>
                <a:lnTo>
                  <a:pt x="5178552" y="6823040"/>
                </a:lnTo>
                <a:lnTo>
                  <a:pt x="1752601" y="6823040"/>
                </a:lnTo>
                <a:lnTo>
                  <a:pt x="0" y="682304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Insert Image</a:t>
            </a:r>
          </a:p>
        </p:txBody>
      </p:sp>
    </p:spTree>
    <p:extLst>
      <p:ext uri="{BB962C8B-B14F-4D97-AF65-F5344CB8AC3E}">
        <p14:creationId xmlns:p14="http://schemas.microsoft.com/office/powerpoint/2010/main" val="103039311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Title Slide_DeepYellow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50D09E5B-B146-4D08-82EC-846DD89B0B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0462" y="0"/>
            <a:ext cx="9931338" cy="6823040"/>
          </a:xfrm>
          <a:solidFill>
            <a:schemeClr val="bg1"/>
          </a:solidFill>
          <a:effectLst/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/>
              <a:t>I</a:t>
            </a:r>
            <a:endParaRPr lang="en-GB"/>
          </a:p>
        </p:txBody>
      </p:sp>
      <p:sp>
        <p:nvSpPr>
          <p:cNvPr id="12" name="Text Placeholder 16">
            <a:extLst>
              <a:ext uri="{FF2B5EF4-FFF2-40B4-BE49-F238E27FC236}">
                <a16:creationId xmlns:a16="http://schemas.microsoft.com/office/drawing/2014/main" id="{88940597-2E9A-4141-B2D0-C488487F11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33400" y="0"/>
            <a:ext cx="50863" cy="6858000"/>
          </a:xfrm>
          <a:solidFill>
            <a:schemeClr val="accent2"/>
          </a:solidFill>
          <a:effectLst/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/>
              <a:t>I</a:t>
            </a:r>
            <a:endParaRPr lang="en-GB"/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0CC06030-90E1-4B3F-AFDF-369354FBFE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90600" y="609600"/>
            <a:ext cx="7429500" cy="5638800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/>
              <a:t>I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5400" y="1905000"/>
            <a:ext cx="5864382" cy="2275238"/>
          </a:xfrm>
        </p:spPr>
        <p:txBody>
          <a:bodyPr anchor="t">
            <a:normAutofit/>
          </a:bodyPr>
          <a:lstStyle>
            <a:lvl1pPr algn="l">
              <a:defRPr lang="en-US" sz="5000" kern="1200" cap="all" spc="100" baseline="0" dirty="0">
                <a:solidFill>
                  <a:srgbClr val="2C2E5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4297679"/>
            <a:ext cx="4072586" cy="1463040"/>
          </a:xfrm>
        </p:spPr>
        <p:txBody>
          <a:bodyPr lIns="91440" rIns="9144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EA44EEDB-C599-41AA-9D84-D53811C28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0896" y="0"/>
            <a:ext cx="63502" cy="6858000"/>
          </a:xfrm>
          <a:solidFill>
            <a:schemeClr val="accent2"/>
          </a:solidFill>
          <a:effectLst/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/>
              <a:t>I</a:t>
            </a:r>
            <a:endParaRPr lang="en-GB"/>
          </a:p>
        </p:txBody>
      </p:sp>
      <p:sp>
        <p:nvSpPr>
          <p:cNvPr id="14" name="Text Placeholder 16">
            <a:extLst>
              <a:ext uri="{FF2B5EF4-FFF2-40B4-BE49-F238E27FC236}">
                <a16:creationId xmlns:a16="http://schemas.microsoft.com/office/drawing/2014/main" id="{FE574478-76DE-4613-8FBD-36B3530818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8391" y="0"/>
            <a:ext cx="63502" cy="6858000"/>
          </a:xfrm>
          <a:solidFill>
            <a:schemeClr val="accent2"/>
          </a:solidFill>
          <a:effectLst/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/>
              <a:t>I</a:t>
            </a:r>
            <a:endParaRPr lang="en-GB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018BFA80-A3BB-4316-BD6E-3E5F6B4D89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013448" y="34960"/>
            <a:ext cx="5178552" cy="6823040"/>
          </a:xfrm>
          <a:custGeom>
            <a:avLst/>
            <a:gdLst>
              <a:gd name="connsiteX0" fmla="*/ 5178552 w 5178552"/>
              <a:gd name="connsiteY0" fmla="*/ 0 h 6823040"/>
              <a:gd name="connsiteX1" fmla="*/ 5178552 w 5178552"/>
              <a:gd name="connsiteY1" fmla="*/ 6823040 h 6823040"/>
              <a:gd name="connsiteX2" fmla="*/ 1752601 w 5178552"/>
              <a:gd name="connsiteY2" fmla="*/ 6823040 h 6823040"/>
              <a:gd name="connsiteX3" fmla="*/ 0 w 5178552"/>
              <a:gd name="connsiteY3" fmla="*/ 6823040 h 682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78552" h="6823040">
                <a:moveTo>
                  <a:pt x="5178552" y="0"/>
                </a:moveTo>
                <a:lnTo>
                  <a:pt x="5178552" y="6823040"/>
                </a:lnTo>
                <a:lnTo>
                  <a:pt x="1752601" y="6823040"/>
                </a:lnTo>
                <a:lnTo>
                  <a:pt x="0" y="682304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/>
              <a:t>Insert Image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48710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_Title Slide_DeepYellow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018BFA80-A3BB-4316-BD6E-3E5F6B4D89C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/>
              <a:t>Insert Image</a:t>
            </a:r>
            <a:endParaRPr lang="en-GB"/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8F962CE0-5C0C-48F3-A07B-34E33D6704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10800000">
            <a:off x="2057400" y="466725"/>
            <a:ext cx="703341" cy="1101901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/>
              <a:t>I</a:t>
            </a:r>
            <a:endParaRPr lang="en-GB"/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654457EF-8A97-4FCA-9870-5095D09BF8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0800000" flipH="1" flipV="1">
            <a:off x="9067800" y="4648200"/>
            <a:ext cx="1143000" cy="1790700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/>
              <a:t>I</a:t>
            </a:r>
            <a:endParaRPr lang="en-GB"/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0CC06030-90E1-4B3F-AFDF-369354FBFE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90750" y="609600"/>
            <a:ext cx="7810500" cy="5638800"/>
          </a:xfrm>
          <a:solidFill>
            <a:schemeClr val="accent1">
              <a:lumMod val="75000"/>
              <a:alpha val="92000"/>
            </a:schemeClr>
          </a:solidFill>
          <a:effectLst/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/>
              <a:t>I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63809" y="1905000"/>
            <a:ext cx="5864382" cy="2275238"/>
          </a:xfrm>
        </p:spPr>
        <p:txBody>
          <a:bodyPr anchor="t">
            <a:normAutofit/>
          </a:bodyPr>
          <a:lstStyle>
            <a:lvl1pPr algn="ctr">
              <a:defRPr lang="en-US" sz="5000" kern="1200" cap="all" spc="1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59707" y="4297679"/>
            <a:ext cx="4072586" cy="1463040"/>
          </a:xfrm>
        </p:spPr>
        <p:txBody>
          <a:bodyPr lIns="91440" rIns="91440" anchor="t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20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86BD27C-00DD-43D0-A7A8-4DBED860CC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2866" y="880772"/>
            <a:ext cx="1646268" cy="414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4767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FC033E0E-968F-40A8-BE78-354499D7F9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19594102" flipH="1">
            <a:off x="584131" y="-142449"/>
            <a:ext cx="1218268" cy="6177109"/>
          </a:xfrm>
          <a:custGeom>
            <a:avLst/>
            <a:gdLst>
              <a:gd name="connsiteX0" fmla="*/ 1114975 w 1218268"/>
              <a:gd name="connsiteY0" fmla="*/ 1688918 h 6177109"/>
              <a:gd name="connsiteX1" fmla="*/ 1114975 w 1218268"/>
              <a:gd name="connsiteY1" fmla="*/ 5441035 h 6177109"/>
              <a:gd name="connsiteX2" fmla="*/ 1218268 w 1218268"/>
              <a:gd name="connsiteY2" fmla="*/ 5372844 h 6177109"/>
              <a:gd name="connsiteX3" fmla="*/ 1218268 w 1218268"/>
              <a:gd name="connsiteY3" fmla="*/ 1845382 h 6177109"/>
              <a:gd name="connsiteX4" fmla="*/ 675740 w 1218268"/>
              <a:gd name="connsiteY4" fmla="*/ 1023583 h 6177109"/>
              <a:gd name="connsiteX5" fmla="*/ 675740 w 1218268"/>
              <a:gd name="connsiteY5" fmla="*/ 5731005 h 6177109"/>
              <a:gd name="connsiteX6" fmla="*/ 951275 w 1218268"/>
              <a:gd name="connsiteY6" fmla="*/ 5549105 h 6177109"/>
              <a:gd name="connsiteX7" fmla="*/ 951275 w 1218268"/>
              <a:gd name="connsiteY7" fmla="*/ 1440952 h 6177109"/>
              <a:gd name="connsiteX8" fmla="*/ 0 w 1218268"/>
              <a:gd name="connsiteY8" fmla="*/ 0 h 6177109"/>
              <a:gd name="connsiteX9" fmla="*/ 0 w 1218268"/>
              <a:gd name="connsiteY9" fmla="*/ 6177109 h 6177109"/>
              <a:gd name="connsiteX10" fmla="*/ 485620 w 1218268"/>
              <a:gd name="connsiteY10" fmla="*/ 5856517 h 6177109"/>
              <a:gd name="connsiteX11" fmla="*/ 485620 w 1218268"/>
              <a:gd name="connsiteY11" fmla="*/ 735597 h 6177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8268" h="6177109">
                <a:moveTo>
                  <a:pt x="1114975" y="1688918"/>
                </a:moveTo>
                <a:lnTo>
                  <a:pt x="1114975" y="5441035"/>
                </a:lnTo>
                <a:lnTo>
                  <a:pt x="1218268" y="5372844"/>
                </a:lnTo>
                <a:lnTo>
                  <a:pt x="1218268" y="1845382"/>
                </a:lnTo>
                <a:close/>
                <a:moveTo>
                  <a:pt x="675740" y="1023583"/>
                </a:moveTo>
                <a:lnTo>
                  <a:pt x="675740" y="5731005"/>
                </a:lnTo>
                <a:lnTo>
                  <a:pt x="951275" y="5549105"/>
                </a:lnTo>
                <a:lnTo>
                  <a:pt x="951275" y="1440952"/>
                </a:lnTo>
                <a:close/>
                <a:moveTo>
                  <a:pt x="0" y="0"/>
                </a:moveTo>
                <a:lnTo>
                  <a:pt x="0" y="6177109"/>
                </a:lnTo>
                <a:lnTo>
                  <a:pt x="485620" y="5856517"/>
                </a:lnTo>
                <a:lnTo>
                  <a:pt x="485620" y="735597"/>
                </a:lnTo>
                <a:close/>
              </a:path>
            </a:pathLst>
          </a:custGeom>
          <a:solidFill>
            <a:schemeClr val="bg1"/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/>
              <a:t>I</a:t>
            </a:r>
            <a:endParaRPr lang="en-GB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B9454D95-B362-4CB6-B706-EB2022A334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124200" y="0"/>
            <a:ext cx="9067800" cy="6858000"/>
          </a:xfrm>
          <a:custGeom>
            <a:avLst/>
            <a:gdLst>
              <a:gd name="connsiteX0" fmla="*/ 5205086 w 9067800"/>
              <a:gd name="connsiteY0" fmla="*/ 0 h 6858000"/>
              <a:gd name="connsiteX1" fmla="*/ 6957685 w 9067800"/>
              <a:gd name="connsiteY1" fmla="*/ 0 h 6858000"/>
              <a:gd name="connsiteX2" fmla="*/ 9067800 w 9067800"/>
              <a:gd name="connsiteY2" fmla="*/ 0 h 6858000"/>
              <a:gd name="connsiteX3" fmla="*/ 9067800 w 9067800"/>
              <a:gd name="connsiteY3" fmla="*/ 6827058 h 6858000"/>
              <a:gd name="connsiteX4" fmla="*/ 9044315 w 9067800"/>
              <a:gd name="connsiteY4" fmla="*/ 6858000 h 6858000"/>
              <a:gd name="connsiteX5" fmla="*/ 7291715 w 9067800"/>
              <a:gd name="connsiteY5" fmla="*/ 6858000 h 6858000"/>
              <a:gd name="connsiteX6" fmla="*/ 1752601 w 9067800"/>
              <a:gd name="connsiteY6" fmla="*/ 6858000 h 6858000"/>
              <a:gd name="connsiteX7" fmla="*/ 0 w 90678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67800" h="6858000">
                <a:moveTo>
                  <a:pt x="5205086" y="0"/>
                </a:moveTo>
                <a:lnTo>
                  <a:pt x="6957685" y="0"/>
                </a:lnTo>
                <a:lnTo>
                  <a:pt x="9067800" y="0"/>
                </a:lnTo>
                <a:lnTo>
                  <a:pt x="9067800" y="6827058"/>
                </a:lnTo>
                <a:lnTo>
                  <a:pt x="9044315" y="6858000"/>
                </a:lnTo>
                <a:lnTo>
                  <a:pt x="7291715" y="6858000"/>
                </a:lnTo>
                <a:lnTo>
                  <a:pt x="1752601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/>
              <a:t>Insert Image</a:t>
            </a:r>
            <a:endParaRPr lang="en-GB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266700"/>
            <a:ext cx="5105400" cy="6324600"/>
          </a:xfrm>
          <a:solidFill>
            <a:schemeClr val="bg1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/>
              <a:t>I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3450" y="762000"/>
            <a:ext cx="4381500" cy="3429000"/>
          </a:xfrm>
        </p:spPr>
        <p:txBody>
          <a:bodyPr anchor="ctr">
            <a:normAutofit/>
          </a:bodyPr>
          <a:lstStyle>
            <a:lvl1pPr algn="ctr">
              <a:defRPr sz="5000" spc="2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33450" y="4343400"/>
            <a:ext cx="4381500" cy="1355732"/>
          </a:xfrm>
        </p:spPr>
        <p:txBody>
          <a:bodyPr lIns="91440" rIns="91440" anchor="t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D6D785D2-DAEB-48F3-AB8A-2954F03ACD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0800000" flipV="1">
            <a:off x="314325" y="4953000"/>
            <a:ext cx="1143000" cy="1790700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/>
              <a:t>I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14570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623EB06-2F79-4698-807D-96A58B4F1D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8329286" cy="6858000"/>
          </a:xfrm>
          <a:custGeom>
            <a:avLst/>
            <a:gdLst>
              <a:gd name="connsiteX0" fmla="*/ 0 w 8329286"/>
              <a:gd name="connsiteY0" fmla="*/ 0 h 6858000"/>
              <a:gd name="connsiteX1" fmla="*/ 8329286 w 8329286"/>
              <a:gd name="connsiteY1" fmla="*/ 0 h 6858000"/>
              <a:gd name="connsiteX2" fmla="*/ 3124200 w 8329286"/>
              <a:gd name="connsiteY2" fmla="*/ 6858000 h 6858000"/>
              <a:gd name="connsiteX3" fmla="*/ 0 w 832928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6858000">
                <a:moveTo>
                  <a:pt x="0" y="0"/>
                </a:moveTo>
                <a:lnTo>
                  <a:pt x="8329286" y="0"/>
                </a:lnTo>
                <a:lnTo>
                  <a:pt x="31242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effectLst>
            <a:outerShdw blurRad="228600" dist="38100" algn="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/>
              <a:t>Insert Image</a:t>
            </a:r>
            <a:endParaRPr lang="en-GB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90600" y="609600"/>
            <a:ext cx="4648200" cy="5638800"/>
          </a:xfrm>
          <a:solidFill>
            <a:schemeClr val="bg1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/>
              <a:t>I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57300" y="1447800"/>
            <a:ext cx="4114800" cy="3962400"/>
          </a:xfrm>
        </p:spPr>
        <p:txBody>
          <a:bodyPr anchor="ctr">
            <a:normAutofit/>
          </a:bodyPr>
          <a:lstStyle>
            <a:lvl1pPr algn="ctr">
              <a:defRPr sz="5000" spc="2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57900" y="4495801"/>
            <a:ext cx="4876800" cy="60960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D6D785D2-DAEB-48F3-AB8A-2954F03ACD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05100" y="409575"/>
            <a:ext cx="1219200" cy="400050"/>
          </a:xfr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/>
              <a:t>I</a:t>
            </a:r>
            <a:endParaRPr lang="en-GB"/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BB42ECCE-195D-45F5-94EB-137CEFCFE9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05100" y="6076950"/>
            <a:ext cx="1219200" cy="400050"/>
          </a:xfrm>
          <a:solidFill>
            <a:schemeClr val="accent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/>
              <a:t>I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704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380160E-0C09-4CAC-88DC-2CD44B84D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0119F80-8DA8-4580-BD7E-21D72DBC8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28ADDC-D8B9-4343-B899-0766FCA34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3"/>
            <a:ext cx="2743201" cy="365125"/>
          </a:xfrm>
          <a:prstGeom prst="rect">
            <a:avLst/>
          </a:prstGeom>
        </p:spPr>
        <p:txBody>
          <a:bodyPr/>
          <a:lstStyle/>
          <a:p>
            <a:fld id="{79B4065B-3D3E-4365-B22A-87B39F95AF73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B00A4B9-CD7B-41B0-B736-AE8505F593E7}"/>
              </a:ext>
            </a:extLst>
          </p:cNvPr>
          <p:cNvSpPr/>
          <p:nvPr/>
        </p:nvSpPr>
        <p:spPr>
          <a:xfrm>
            <a:off x="0" y="-2991"/>
            <a:ext cx="2299299" cy="68609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24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5F118DC-2233-4E25-A684-BB81E4F5DEB7}"/>
              </a:ext>
            </a:extLst>
          </p:cNvPr>
          <p:cNvGrpSpPr/>
          <p:nvPr/>
        </p:nvGrpSpPr>
        <p:grpSpPr>
          <a:xfrm>
            <a:off x="9674302" y="577559"/>
            <a:ext cx="1679498" cy="374943"/>
            <a:chOff x="2725420" y="2636520"/>
            <a:chExt cx="6657340" cy="1486225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DDBC63BF-2B17-40A6-BAAE-99D94FF6C5EF}"/>
                </a:ext>
              </a:extLst>
            </p:cNvPr>
            <p:cNvSpPr/>
            <p:nvPr/>
          </p:nvSpPr>
          <p:spPr>
            <a:xfrm>
              <a:off x="8980151" y="3644057"/>
              <a:ext cx="398780" cy="459740"/>
            </a:xfrm>
            <a:custGeom>
              <a:avLst/>
              <a:gdLst>
                <a:gd name="connsiteX0" fmla="*/ 398780 w 398780"/>
                <a:gd name="connsiteY0" fmla="*/ 454660 h 459740"/>
                <a:gd name="connsiteX1" fmla="*/ 215900 w 398780"/>
                <a:gd name="connsiteY1" fmla="*/ 459740 h 459740"/>
                <a:gd name="connsiteX2" fmla="*/ 0 w 398780"/>
                <a:gd name="connsiteY2" fmla="*/ 127000 h 459740"/>
                <a:gd name="connsiteX3" fmla="*/ 101600 w 398780"/>
                <a:gd name="connsiteY3" fmla="*/ 0 h 459740"/>
                <a:gd name="connsiteX4" fmla="*/ 398780 w 398780"/>
                <a:gd name="connsiteY4" fmla="*/ 454660 h 459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8780" h="459740">
                  <a:moveTo>
                    <a:pt x="398780" y="454660"/>
                  </a:moveTo>
                  <a:lnTo>
                    <a:pt x="215900" y="459740"/>
                  </a:lnTo>
                  <a:lnTo>
                    <a:pt x="0" y="127000"/>
                  </a:lnTo>
                  <a:lnTo>
                    <a:pt x="101600" y="0"/>
                  </a:lnTo>
                  <a:lnTo>
                    <a:pt x="398780" y="454660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C893F46F-84E4-48AF-8280-86B6CEA5B58A}"/>
                </a:ext>
              </a:extLst>
            </p:cNvPr>
            <p:cNvGrpSpPr/>
            <p:nvPr/>
          </p:nvGrpSpPr>
          <p:grpSpPr>
            <a:xfrm>
              <a:off x="2725420" y="2636520"/>
              <a:ext cx="842645" cy="1471296"/>
              <a:chOff x="2725420" y="2636520"/>
              <a:chExt cx="842645" cy="1471296"/>
            </a:xfrm>
            <a:solidFill>
              <a:srgbClr val="ED1C24"/>
            </a:solidFill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8838B21A-44E5-44C1-AB2C-B84A60F4F1A1}"/>
                  </a:ext>
                </a:extLst>
              </p:cNvPr>
              <p:cNvSpPr/>
              <p:nvPr/>
            </p:nvSpPr>
            <p:spPr>
              <a:xfrm>
                <a:off x="3201120" y="2636520"/>
                <a:ext cx="366945" cy="982980"/>
              </a:xfrm>
              <a:custGeom>
                <a:avLst/>
                <a:gdLst>
                  <a:gd name="connsiteX0" fmla="*/ 361950 w 363855"/>
                  <a:gd name="connsiteY0" fmla="*/ 982980 h 982980"/>
                  <a:gd name="connsiteX1" fmla="*/ 363855 w 363855"/>
                  <a:gd name="connsiteY1" fmla="*/ 388620 h 982980"/>
                  <a:gd name="connsiteX2" fmla="*/ 0 w 363855"/>
                  <a:gd name="connsiteY2" fmla="*/ 0 h 982980"/>
                  <a:gd name="connsiteX3" fmla="*/ 361950 w 363855"/>
                  <a:gd name="connsiteY3" fmla="*/ 982980 h 982980"/>
                  <a:gd name="connsiteX0" fmla="*/ 362706 w 364611"/>
                  <a:gd name="connsiteY0" fmla="*/ 982980 h 982980"/>
                  <a:gd name="connsiteX1" fmla="*/ 364611 w 364611"/>
                  <a:gd name="connsiteY1" fmla="*/ 388620 h 982980"/>
                  <a:gd name="connsiteX2" fmla="*/ 756 w 364611"/>
                  <a:gd name="connsiteY2" fmla="*/ 0 h 982980"/>
                  <a:gd name="connsiteX3" fmla="*/ 362706 w 364611"/>
                  <a:gd name="connsiteY3" fmla="*/ 982980 h 982980"/>
                  <a:gd name="connsiteX0" fmla="*/ 366978 w 368883"/>
                  <a:gd name="connsiteY0" fmla="*/ 982980 h 982980"/>
                  <a:gd name="connsiteX1" fmla="*/ 368883 w 368883"/>
                  <a:gd name="connsiteY1" fmla="*/ 388620 h 982980"/>
                  <a:gd name="connsiteX2" fmla="*/ 5028 w 368883"/>
                  <a:gd name="connsiteY2" fmla="*/ 0 h 982980"/>
                  <a:gd name="connsiteX3" fmla="*/ 366978 w 368883"/>
                  <a:gd name="connsiteY3" fmla="*/ 982980 h 982980"/>
                  <a:gd name="connsiteX0" fmla="*/ 365040 w 366945"/>
                  <a:gd name="connsiteY0" fmla="*/ 982980 h 982980"/>
                  <a:gd name="connsiteX1" fmla="*/ 366945 w 366945"/>
                  <a:gd name="connsiteY1" fmla="*/ 388620 h 982980"/>
                  <a:gd name="connsiteX2" fmla="*/ 3090 w 366945"/>
                  <a:gd name="connsiteY2" fmla="*/ 0 h 982980"/>
                  <a:gd name="connsiteX3" fmla="*/ 365040 w 366945"/>
                  <a:gd name="connsiteY3" fmla="*/ 982980 h 982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945" h="982980">
                    <a:moveTo>
                      <a:pt x="365040" y="982980"/>
                    </a:moveTo>
                    <a:lnTo>
                      <a:pt x="366945" y="388620"/>
                    </a:lnTo>
                    <a:lnTo>
                      <a:pt x="3090" y="0"/>
                    </a:lnTo>
                    <a:cubicBezTo>
                      <a:pt x="-7705" y="674370"/>
                      <a:pt x="-10880" y="581025"/>
                      <a:pt x="365040" y="9829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1DB4D0C0-C992-4D62-BA8A-7CB286FF255E}"/>
                  </a:ext>
                </a:extLst>
              </p:cNvPr>
              <p:cNvSpPr/>
              <p:nvPr/>
            </p:nvSpPr>
            <p:spPr>
              <a:xfrm>
                <a:off x="2725420" y="3281681"/>
                <a:ext cx="840105" cy="826135"/>
              </a:xfrm>
              <a:custGeom>
                <a:avLst/>
                <a:gdLst>
                  <a:gd name="connsiteX0" fmla="*/ 838200 w 838200"/>
                  <a:gd name="connsiteY0" fmla="*/ 414020 h 820420"/>
                  <a:gd name="connsiteX1" fmla="*/ 835660 w 838200"/>
                  <a:gd name="connsiteY1" fmla="*/ 820420 h 820420"/>
                  <a:gd name="connsiteX2" fmla="*/ 617220 w 838200"/>
                  <a:gd name="connsiteY2" fmla="*/ 678180 h 820420"/>
                  <a:gd name="connsiteX3" fmla="*/ 0 w 838200"/>
                  <a:gd name="connsiteY3" fmla="*/ 0 h 820420"/>
                  <a:gd name="connsiteX4" fmla="*/ 317500 w 838200"/>
                  <a:gd name="connsiteY4" fmla="*/ 2540 h 820420"/>
                  <a:gd name="connsiteX5" fmla="*/ 838200 w 838200"/>
                  <a:gd name="connsiteY5" fmla="*/ 414020 h 820420"/>
                  <a:gd name="connsiteX0" fmla="*/ 840105 w 840105"/>
                  <a:gd name="connsiteY0" fmla="*/ 417830 h 820420"/>
                  <a:gd name="connsiteX1" fmla="*/ 835660 w 840105"/>
                  <a:gd name="connsiteY1" fmla="*/ 820420 h 820420"/>
                  <a:gd name="connsiteX2" fmla="*/ 617220 w 840105"/>
                  <a:gd name="connsiteY2" fmla="*/ 678180 h 820420"/>
                  <a:gd name="connsiteX3" fmla="*/ 0 w 840105"/>
                  <a:gd name="connsiteY3" fmla="*/ 0 h 820420"/>
                  <a:gd name="connsiteX4" fmla="*/ 317500 w 840105"/>
                  <a:gd name="connsiteY4" fmla="*/ 2540 h 820420"/>
                  <a:gd name="connsiteX5" fmla="*/ 840105 w 840105"/>
                  <a:gd name="connsiteY5" fmla="*/ 417830 h 820420"/>
                  <a:gd name="connsiteX0" fmla="*/ 840105 w 840105"/>
                  <a:gd name="connsiteY0" fmla="*/ 417830 h 820420"/>
                  <a:gd name="connsiteX1" fmla="*/ 835660 w 840105"/>
                  <a:gd name="connsiteY1" fmla="*/ 820420 h 820420"/>
                  <a:gd name="connsiteX2" fmla="*/ 617220 w 840105"/>
                  <a:gd name="connsiteY2" fmla="*/ 678180 h 820420"/>
                  <a:gd name="connsiteX3" fmla="*/ 0 w 840105"/>
                  <a:gd name="connsiteY3" fmla="*/ 0 h 820420"/>
                  <a:gd name="connsiteX4" fmla="*/ 317500 w 840105"/>
                  <a:gd name="connsiteY4" fmla="*/ 2540 h 820420"/>
                  <a:gd name="connsiteX5" fmla="*/ 840105 w 840105"/>
                  <a:gd name="connsiteY5" fmla="*/ 417830 h 820420"/>
                  <a:gd name="connsiteX0" fmla="*/ 840105 w 840105"/>
                  <a:gd name="connsiteY0" fmla="*/ 417830 h 822325"/>
                  <a:gd name="connsiteX1" fmla="*/ 835660 w 840105"/>
                  <a:gd name="connsiteY1" fmla="*/ 822325 h 822325"/>
                  <a:gd name="connsiteX2" fmla="*/ 617220 w 840105"/>
                  <a:gd name="connsiteY2" fmla="*/ 678180 h 822325"/>
                  <a:gd name="connsiteX3" fmla="*/ 0 w 840105"/>
                  <a:gd name="connsiteY3" fmla="*/ 0 h 822325"/>
                  <a:gd name="connsiteX4" fmla="*/ 317500 w 840105"/>
                  <a:gd name="connsiteY4" fmla="*/ 2540 h 822325"/>
                  <a:gd name="connsiteX5" fmla="*/ 840105 w 840105"/>
                  <a:gd name="connsiteY5" fmla="*/ 417830 h 822325"/>
                  <a:gd name="connsiteX0" fmla="*/ 840105 w 840105"/>
                  <a:gd name="connsiteY0" fmla="*/ 417830 h 824230"/>
                  <a:gd name="connsiteX1" fmla="*/ 837565 w 840105"/>
                  <a:gd name="connsiteY1" fmla="*/ 824230 h 824230"/>
                  <a:gd name="connsiteX2" fmla="*/ 617220 w 840105"/>
                  <a:gd name="connsiteY2" fmla="*/ 678180 h 824230"/>
                  <a:gd name="connsiteX3" fmla="*/ 0 w 840105"/>
                  <a:gd name="connsiteY3" fmla="*/ 0 h 824230"/>
                  <a:gd name="connsiteX4" fmla="*/ 317500 w 840105"/>
                  <a:gd name="connsiteY4" fmla="*/ 2540 h 824230"/>
                  <a:gd name="connsiteX5" fmla="*/ 840105 w 840105"/>
                  <a:gd name="connsiteY5" fmla="*/ 417830 h 824230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0105" h="826135">
                    <a:moveTo>
                      <a:pt x="840105" y="417830"/>
                    </a:moveTo>
                    <a:cubicBezTo>
                      <a:pt x="839258" y="553297"/>
                      <a:pt x="840317" y="690668"/>
                      <a:pt x="839470" y="826135"/>
                    </a:cubicBezTo>
                    <a:cubicBezTo>
                      <a:pt x="757767" y="801582"/>
                      <a:pt x="695113" y="765598"/>
                      <a:pt x="617220" y="678180"/>
                    </a:cubicBezTo>
                    <a:lnTo>
                      <a:pt x="0" y="0"/>
                    </a:lnTo>
                    <a:lnTo>
                      <a:pt x="317500" y="2540"/>
                    </a:lnTo>
                    <a:cubicBezTo>
                      <a:pt x="430742" y="1905"/>
                      <a:pt x="610658" y="142240"/>
                      <a:pt x="840105" y="4178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FEE88B8-FB0F-4C4D-8A87-1E08EE0C4934}"/>
                </a:ext>
              </a:extLst>
            </p:cNvPr>
            <p:cNvGrpSpPr/>
            <p:nvPr/>
          </p:nvGrpSpPr>
          <p:grpSpPr>
            <a:xfrm flipH="1">
              <a:off x="3623712" y="2636520"/>
              <a:ext cx="842645" cy="1471296"/>
              <a:chOff x="2725420" y="2636520"/>
              <a:chExt cx="842645" cy="1471296"/>
            </a:xfrm>
            <a:solidFill>
              <a:srgbClr val="ED1C24"/>
            </a:solidFill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48135113-E4CC-4BBA-B66A-8C0969C15881}"/>
                  </a:ext>
                </a:extLst>
              </p:cNvPr>
              <p:cNvSpPr/>
              <p:nvPr/>
            </p:nvSpPr>
            <p:spPr>
              <a:xfrm>
                <a:off x="3201120" y="2636520"/>
                <a:ext cx="366945" cy="982980"/>
              </a:xfrm>
              <a:custGeom>
                <a:avLst/>
                <a:gdLst>
                  <a:gd name="connsiteX0" fmla="*/ 361950 w 363855"/>
                  <a:gd name="connsiteY0" fmla="*/ 982980 h 982980"/>
                  <a:gd name="connsiteX1" fmla="*/ 363855 w 363855"/>
                  <a:gd name="connsiteY1" fmla="*/ 388620 h 982980"/>
                  <a:gd name="connsiteX2" fmla="*/ 0 w 363855"/>
                  <a:gd name="connsiteY2" fmla="*/ 0 h 982980"/>
                  <a:gd name="connsiteX3" fmla="*/ 361950 w 363855"/>
                  <a:gd name="connsiteY3" fmla="*/ 982980 h 982980"/>
                  <a:gd name="connsiteX0" fmla="*/ 362706 w 364611"/>
                  <a:gd name="connsiteY0" fmla="*/ 982980 h 982980"/>
                  <a:gd name="connsiteX1" fmla="*/ 364611 w 364611"/>
                  <a:gd name="connsiteY1" fmla="*/ 388620 h 982980"/>
                  <a:gd name="connsiteX2" fmla="*/ 756 w 364611"/>
                  <a:gd name="connsiteY2" fmla="*/ 0 h 982980"/>
                  <a:gd name="connsiteX3" fmla="*/ 362706 w 364611"/>
                  <a:gd name="connsiteY3" fmla="*/ 982980 h 982980"/>
                  <a:gd name="connsiteX0" fmla="*/ 366978 w 368883"/>
                  <a:gd name="connsiteY0" fmla="*/ 982980 h 982980"/>
                  <a:gd name="connsiteX1" fmla="*/ 368883 w 368883"/>
                  <a:gd name="connsiteY1" fmla="*/ 388620 h 982980"/>
                  <a:gd name="connsiteX2" fmla="*/ 5028 w 368883"/>
                  <a:gd name="connsiteY2" fmla="*/ 0 h 982980"/>
                  <a:gd name="connsiteX3" fmla="*/ 366978 w 368883"/>
                  <a:gd name="connsiteY3" fmla="*/ 982980 h 982980"/>
                  <a:gd name="connsiteX0" fmla="*/ 365040 w 366945"/>
                  <a:gd name="connsiteY0" fmla="*/ 982980 h 982980"/>
                  <a:gd name="connsiteX1" fmla="*/ 366945 w 366945"/>
                  <a:gd name="connsiteY1" fmla="*/ 388620 h 982980"/>
                  <a:gd name="connsiteX2" fmla="*/ 3090 w 366945"/>
                  <a:gd name="connsiteY2" fmla="*/ 0 h 982980"/>
                  <a:gd name="connsiteX3" fmla="*/ 365040 w 366945"/>
                  <a:gd name="connsiteY3" fmla="*/ 982980 h 982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945" h="982980">
                    <a:moveTo>
                      <a:pt x="365040" y="982980"/>
                    </a:moveTo>
                    <a:lnTo>
                      <a:pt x="366945" y="388620"/>
                    </a:lnTo>
                    <a:lnTo>
                      <a:pt x="3090" y="0"/>
                    </a:lnTo>
                    <a:cubicBezTo>
                      <a:pt x="-7705" y="674370"/>
                      <a:pt x="-10880" y="581025"/>
                      <a:pt x="365040" y="9829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95EF1A66-469E-4E93-B318-EC51B8180FB5}"/>
                  </a:ext>
                </a:extLst>
              </p:cNvPr>
              <p:cNvSpPr/>
              <p:nvPr/>
            </p:nvSpPr>
            <p:spPr>
              <a:xfrm>
                <a:off x="2725420" y="3281681"/>
                <a:ext cx="840105" cy="826135"/>
              </a:xfrm>
              <a:custGeom>
                <a:avLst/>
                <a:gdLst>
                  <a:gd name="connsiteX0" fmla="*/ 838200 w 838200"/>
                  <a:gd name="connsiteY0" fmla="*/ 414020 h 820420"/>
                  <a:gd name="connsiteX1" fmla="*/ 835660 w 838200"/>
                  <a:gd name="connsiteY1" fmla="*/ 820420 h 820420"/>
                  <a:gd name="connsiteX2" fmla="*/ 617220 w 838200"/>
                  <a:gd name="connsiteY2" fmla="*/ 678180 h 820420"/>
                  <a:gd name="connsiteX3" fmla="*/ 0 w 838200"/>
                  <a:gd name="connsiteY3" fmla="*/ 0 h 820420"/>
                  <a:gd name="connsiteX4" fmla="*/ 317500 w 838200"/>
                  <a:gd name="connsiteY4" fmla="*/ 2540 h 820420"/>
                  <a:gd name="connsiteX5" fmla="*/ 838200 w 838200"/>
                  <a:gd name="connsiteY5" fmla="*/ 414020 h 820420"/>
                  <a:gd name="connsiteX0" fmla="*/ 840105 w 840105"/>
                  <a:gd name="connsiteY0" fmla="*/ 417830 h 820420"/>
                  <a:gd name="connsiteX1" fmla="*/ 835660 w 840105"/>
                  <a:gd name="connsiteY1" fmla="*/ 820420 h 820420"/>
                  <a:gd name="connsiteX2" fmla="*/ 617220 w 840105"/>
                  <a:gd name="connsiteY2" fmla="*/ 678180 h 820420"/>
                  <a:gd name="connsiteX3" fmla="*/ 0 w 840105"/>
                  <a:gd name="connsiteY3" fmla="*/ 0 h 820420"/>
                  <a:gd name="connsiteX4" fmla="*/ 317500 w 840105"/>
                  <a:gd name="connsiteY4" fmla="*/ 2540 h 820420"/>
                  <a:gd name="connsiteX5" fmla="*/ 840105 w 840105"/>
                  <a:gd name="connsiteY5" fmla="*/ 417830 h 820420"/>
                  <a:gd name="connsiteX0" fmla="*/ 840105 w 840105"/>
                  <a:gd name="connsiteY0" fmla="*/ 417830 h 820420"/>
                  <a:gd name="connsiteX1" fmla="*/ 835660 w 840105"/>
                  <a:gd name="connsiteY1" fmla="*/ 820420 h 820420"/>
                  <a:gd name="connsiteX2" fmla="*/ 617220 w 840105"/>
                  <a:gd name="connsiteY2" fmla="*/ 678180 h 820420"/>
                  <a:gd name="connsiteX3" fmla="*/ 0 w 840105"/>
                  <a:gd name="connsiteY3" fmla="*/ 0 h 820420"/>
                  <a:gd name="connsiteX4" fmla="*/ 317500 w 840105"/>
                  <a:gd name="connsiteY4" fmla="*/ 2540 h 820420"/>
                  <a:gd name="connsiteX5" fmla="*/ 840105 w 840105"/>
                  <a:gd name="connsiteY5" fmla="*/ 417830 h 820420"/>
                  <a:gd name="connsiteX0" fmla="*/ 840105 w 840105"/>
                  <a:gd name="connsiteY0" fmla="*/ 417830 h 822325"/>
                  <a:gd name="connsiteX1" fmla="*/ 835660 w 840105"/>
                  <a:gd name="connsiteY1" fmla="*/ 822325 h 822325"/>
                  <a:gd name="connsiteX2" fmla="*/ 617220 w 840105"/>
                  <a:gd name="connsiteY2" fmla="*/ 678180 h 822325"/>
                  <a:gd name="connsiteX3" fmla="*/ 0 w 840105"/>
                  <a:gd name="connsiteY3" fmla="*/ 0 h 822325"/>
                  <a:gd name="connsiteX4" fmla="*/ 317500 w 840105"/>
                  <a:gd name="connsiteY4" fmla="*/ 2540 h 822325"/>
                  <a:gd name="connsiteX5" fmla="*/ 840105 w 840105"/>
                  <a:gd name="connsiteY5" fmla="*/ 417830 h 822325"/>
                  <a:gd name="connsiteX0" fmla="*/ 840105 w 840105"/>
                  <a:gd name="connsiteY0" fmla="*/ 417830 h 824230"/>
                  <a:gd name="connsiteX1" fmla="*/ 837565 w 840105"/>
                  <a:gd name="connsiteY1" fmla="*/ 824230 h 824230"/>
                  <a:gd name="connsiteX2" fmla="*/ 617220 w 840105"/>
                  <a:gd name="connsiteY2" fmla="*/ 678180 h 824230"/>
                  <a:gd name="connsiteX3" fmla="*/ 0 w 840105"/>
                  <a:gd name="connsiteY3" fmla="*/ 0 h 824230"/>
                  <a:gd name="connsiteX4" fmla="*/ 317500 w 840105"/>
                  <a:gd name="connsiteY4" fmla="*/ 2540 h 824230"/>
                  <a:gd name="connsiteX5" fmla="*/ 840105 w 840105"/>
                  <a:gd name="connsiteY5" fmla="*/ 417830 h 824230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  <a:gd name="connsiteX0" fmla="*/ 840105 w 840105"/>
                  <a:gd name="connsiteY0" fmla="*/ 417830 h 826135"/>
                  <a:gd name="connsiteX1" fmla="*/ 839470 w 840105"/>
                  <a:gd name="connsiteY1" fmla="*/ 826135 h 826135"/>
                  <a:gd name="connsiteX2" fmla="*/ 617220 w 840105"/>
                  <a:gd name="connsiteY2" fmla="*/ 678180 h 826135"/>
                  <a:gd name="connsiteX3" fmla="*/ 0 w 840105"/>
                  <a:gd name="connsiteY3" fmla="*/ 0 h 826135"/>
                  <a:gd name="connsiteX4" fmla="*/ 317500 w 840105"/>
                  <a:gd name="connsiteY4" fmla="*/ 2540 h 826135"/>
                  <a:gd name="connsiteX5" fmla="*/ 840105 w 840105"/>
                  <a:gd name="connsiteY5" fmla="*/ 417830 h 826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0105" h="826135">
                    <a:moveTo>
                      <a:pt x="840105" y="417830"/>
                    </a:moveTo>
                    <a:cubicBezTo>
                      <a:pt x="839258" y="553297"/>
                      <a:pt x="840317" y="690668"/>
                      <a:pt x="839470" y="826135"/>
                    </a:cubicBezTo>
                    <a:cubicBezTo>
                      <a:pt x="757767" y="801582"/>
                      <a:pt x="695113" y="765598"/>
                      <a:pt x="617220" y="678180"/>
                    </a:cubicBezTo>
                    <a:lnTo>
                      <a:pt x="0" y="0"/>
                    </a:lnTo>
                    <a:lnTo>
                      <a:pt x="317500" y="2540"/>
                    </a:lnTo>
                    <a:cubicBezTo>
                      <a:pt x="430742" y="1905"/>
                      <a:pt x="610658" y="142240"/>
                      <a:pt x="840105" y="4178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</p:grp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FE396D0-9081-4164-9A01-DEF258595D3B}"/>
                </a:ext>
              </a:extLst>
            </p:cNvPr>
            <p:cNvSpPr/>
            <p:nvPr/>
          </p:nvSpPr>
          <p:spPr>
            <a:xfrm>
              <a:off x="4726341" y="3104063"/>
              <a:ext cx="853119" cy="1002273"/>
            </a:xfrm>
            <a:custGeom>
              <a:avLst/>
              <a:gdLst/>
              <a:ahLst/>
              <a:cxnLst/>
              <a:rect l="l" t="t" r="r" b="b"/>
              <a:pathLst>
                <a:path w="933222" h="1002273">
                  <a:moveTo>
                    <a:pt x="0" y="0"/>
                  </a:moveTo>
                  <a:lnTo>
                    <a:pt x="219461" y="0"/>
                  </a:lnTo>
                  <a:lnTo>
                    <a:pt x="473106" y="741791"/>
                  </a:lnTo>
                  <a:lnTo>
                    <a:pt x="718546" y="0"/>
                  </a:lnTo>
                  <a:lnTo>
                    <a:pt x="933222" y="0"/>
                  </a:lnTo>
                  <a:lnTo>
                    <a:pt x="574290" y="1002273"/>
                  </a:lnTo>
                  <a:lnTo>
                    <a:pt x="358248" y="10022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837837D-2E68-4FFF-BF34-7DE75A7ACC52}"/>
                </a:ext>
              </a:extLst>
            </p:cNvPr>
            <p:cNvSpPr/>
            <p:nvPr/>
          </p:nvSpPr>
          <p:spPr>
            <a:xfrm>
              <a:off x="5656002" y="3104063"/>
              <a:ext cx="701870" cy="1002273"/>
            </a:xfrm>
            <a:custGeom>
              <a:avLst/>
              <a:gdLst/>
              <a:ahLst/>
              <a:cxnLst/>
              <a:rect l="l" t="t" r="r" b="b"/>
              <a:pathLst>
                <a:path w="767772" h="1002273">
                  <a:moveTo>
                    <a:pt x="0" y="0"/>
                  </a:moveTo>
                  <a:lnTo>
                    <a:pt x="324748" y="0"/>
                  </a:lnTo>
                  <a:cubicBezTo>
                    <a:pt x="447810" y="0"/>
                    <a:pt x="528029" y="5013"/>
                    <a:pt x="565403" y="15040"/>
                  </a:cubicBezTo>
                  <a:cubicBezTo>
                    <a:pt x="622832" y="30081"/>
                    <a:pt x="670918" y="62784"/>
                    <a:pt x="709660" y="113148"/>
                  </a:cubicBezTo>
                  <a:cubicBezTo>
                    <a:pt x="748401" y="163513"/>
                    <a:pt x="767772" y="228576"/>
                    <a:pt x="767772" y="308339"/>
                  </a:cubicBezTo>
                  <a:cubicBezTo>
                    <a:pt x="767772" y="369870"/>
                    <a:pt x="756605" y="421602"/>
                    <a:pt x="734272" y="463534"/>
                  </a:cubicBezTo>
                  <a:cubicBezTo>
                    <a:pt x="711939" y="505466"/>
                    <a:pt x="683566" y="538397"/>
                    <a:pt x="649154" y="562326"/>
                  </a:cubicBezTo>
                  <a:cubicBezTo>
                    <a:pt x="614742" y="586254"/>
                    <a:pt x="579761" y="602093"/>
                    <a:pt x="544209" y="609841"/>
                  </a:cubicBezTo>
                  <a:cubicBezTo>
                    <a:pt x="495896" y="619413"/>
                    <a:pt x="425933" y="624199"/>
                    <a:pt x="334320" y="624199"/>
                  </a:cubicBezTo>
                  <a:lnTo>
                    <a:pt x="202369" y="624199"/>
                  </a:lnTo>
                  <a:lnTo>
                    <a:pt x="202369" y="1002273"/>
                  </a:lnTo>
                  <a:lnTo>
                    <a:pt x="0" y="1002273"/>
                  </a:lnTo>
                  <a:lnTo>
                    <a:pt x="0" y="0"/>
                  </a:lnTo>
                  <a:close/>
                  <a:moveTo>
                    <a:pt x="202369" y="169552"/>
                  </a:moveTo>
                  <a:lnTo>
                    <a:pt x="202369" y="453963"/>
                  </a:lnTo>
                  <a:lnTo>
                    <a:pt x="313126" y="453963"/>
                  </a:lnTo>
                  <a:cubicBezTo>
                    <a:pt x="392888" y="453963"/>
                    <a:pt x="446215" y="448721"/>
                    <a:pt x="473106" y="438238"/>
                  </a:cubicBezTo>
                  <a:cubicBezTo>
                    <a:pt x="499998" y="427755"/>
                    <a:pt x="521078" y="411347"/>
                    <a:pt x="536347" y="389013"/>
                  </a:cubicBezTo>
                  <a:cubicBezTo>
                    <a:pt x="551616" y="366679"/>
                    <a:pt x="559250" y="340700"/>
                    <a:pt x="559250" y="311074"/>
                  </a:cubicBezTo>
                  <a:cubicBezTo>
                    <a:pt x="559250" y="274611"/>
                    <a:pt x="548539" y="244529"/>
                    <a:pt x="527117" y="220828"/>
                  </a:cubicBezTo>
                  <a:cubicBezTo>
                    <a:pt x="505695" y="197127"/>
                    <a:pt x="478576" y="182314"/>
                    <a:pt x="445759" y="176389"/>
                  </a:cubicBezTo>
                  <a:cubicBezTo>
                    <a:pt x="421603" y="171831"/>
                    <a:pt x="373062" y="169552"/>
                    <a:pt x="300136" y="169552"/>
                  </a:cubicBezTo>
                  <a:lnTo>
                    <a:pt x="202369" y="169552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F735414F-0DCD-4B2E-A859-7E5E2289BD43}"/>
                </a:ext>
              </a:extLst>
            </p:cNvPr>
            <p:cNvSpPr/>
            <p:nvPr/>
          </p:nvSpPr>
          <p:spPr>
            <a:xfrm>
              <a:off x="6492540" y="3104063"/>
              <a:ext cx="767495" cy="1002273"/>
            </a:xfrm>
            <a:custGeom>
              <a:avLst/>
              <a:gdLst/>
              <a:ahLst/>
              <a:cxnLst/>
              <a:rect l="l" t="t" r="r" b="b"/>
              <a:pathLst>
                <a:path w="839558" h="1002273">
                  <a:moveTo>
                    <a:pt x="0" y="0"/>
                  </a:moveTo>
                  <a:lnTo>
                    <a:pt x="400636" y="0"/>
                  </a:lnTo>
                  <a:cubicBezTo>
                    <a:pt x="479943" y="0"/>
                    <a:pt x="539081" y="3304"/>
                    <a:pt x="578051" y="9913"/>
                  </a:cubicBezTo>
                  <a:cubicBezTo>
                    <a:pt x="617021" y="16522"/>
                    <a:pt x="651888" y="30309"/>
                    <a:pt x="682654" y="51275"/>
                  </a:cubicBezTo>
                  <a:cubicBezTo>
                    <a:pt x="713419" y="72242"/>
                    <a:pt x="739057" y="100159"/>
                    <a:pt x="759568" y="135026"/>
                  </a:cubicBezTo>
                  <a:cubicBezTo>
                    <a:pt x="780078" y="169894"/>
                    <a:pt x="790333" y="208977"/>
                    <a:pt x="790333" y="252277"/>
                  </a:cubicBezTo>
                  <a:cubicBezTo>
                    <a:pt x="790333" y="299223"/>
                    <a:pt x="777685" y="342295"/>
                    <a:pt x="752389" y="381493"/>
                  </a:cubicBezTo>
                  <a:cubicBezTo>
                    <a:pt x="727093" y="420690"/>
                    <a:pt x="692795" y="450088"/>
                    <a:pt x="649495" y="469687"/>
                  </a:cubicBezTo>
                  <a:cubicBezTo>
                    <a:pt x="710571" y="487463"/>
                    <a:pt x="757517" y="517773"/>
                    <a:pt x="790333" y="560616"/>
                  </a:cubicBezTo>
                  <a:cubicBezTo>
                    <a:pt x="823150" y="603460"/>
                    <a:pt x="839558" y="653825"/>
                    <a:pt x="839558" y="711710"/>
                  </a:cubicBezTo>
                  <a:cubicBezTo>
                    <a:pt x="839558" y="757288"/>
                    <a:pt x="828961" y="801613"/>
                    <a:pt x="807767" y="844685"/>
                  </a:cubicBezTo>
                  <a:cubicBezTo>
                    <a:pt x="786573" y="887757"/>
                    <a:pt x="757631" y="922169"/>
                    <a:pt x="720940" y="947921"/>
                  </a:cubicBezTo>
                  <a:cubicBezTo>
                    <a:pt x="684249" y="973673"/>
                    <a:pt x="639012" y="989511"/>
                    <a:pt x="585229" y="995436"/>
                  </a:cubicBezTo>
                  <a:cubicBezTo>
                    <a:pt x="551501" y="999083"/>
                    <a:pt x="470143" y="1001362"/>
                    <a:pt x="341156" y="1002273"/>
                  </a:cubicBezTo>
                  <a:lnTo>
                    <a:pt x="0" y="1002273"/>
                  </a:lnTo>
                  <a:lnTo>
                    <a:pt x="0" y="0"/>
                  </a:lnTo>
                  <a:close/>
                  <a:moveTo>
                    <a:pt x="202369" y="166817"/>
                  </a:moveTo>
                  <a:lnTo>
                    <a:pt x="202369" y="398585"/>
                  </a:lnTo>
                  <a:lnTo>
                    <a:pt x="335003" y="398585"/>
                  </a:lnTo>
                  <a:cubicBezTo>
                    <a:pt x="413854" y="398585"/>
                    <a:pt x="462851" y="397445"/>
                    <a:pt x="481994" y="395166"/>
                  </a:cubicBezTo>
                  <a:cubicBezTo>
                    <a:pt x="516634" y="391064"/>
                    <a:pt x="543867" y="379100"/>
                    <a:pt x="563694" y="359273"/>
                  </a:cubicBezTo>
                  <a:cubicBezTo>
                    <a:pt x="583520" y="339446"/>
                    <a:pt x="593434" y="313353"/>
                    <a:pt x="593434" y="280992"/>
                  </a:cubicBezTo>
                  <a:cubicBezTo>
                    <a:pt x="593434" y="249998"/>
                    <a:pt x="584888" y="224816"/>
                    <a:pt x="567796" y="205445"/>
                  </a:cubicBezTo>
                  <a:cubicBezTo>
                    <a:pt x="550704" y="186074"/>
                    <a:pt x="525294" y="174338"/>
                    <a:pt x="491565" y="170236"/>
                  </a:cubicBezTo>
                  <a:cubicBezTo>
                    <a:pt x="471511" y="167957"/>
                    <a:pt x="413854" y="166817"/>
                    <a:pt x="318595" y="166817"/>
                  </a:cubicBezTo>
                  <a:lnTo>
                    <a:pt x="202369" y="166817"/>
                  </a:lnTo>
                  <a:close/>
                  <a:moveTo>
                    <a:pt x="202369" y="565402"/>
                  </a:moveTo>
                  <a:lnTo>
                    <a:pt x="202369" y="833404"/>
                  </a:lnTo>
                  <a:lnTo>
                    <a:pt x="389697" y="833404"/>
                  </a:lnTo>
                  <a:cubicBezTo>
                    <a:pt x="462623" y="833404"/>
                    <a:pt x="508885" y="831353"/>
                    <a:pt x="528484" y="827251"/>
                  </a:cubicBezTo>
                  <a:cubicBezTo>
                    <a:pt x="558566" y="821782"/>
                    <a:pt x="583064" y="808450"/>
                    <a:pt x="601980" y="787256"/>
                  </a:cubicBezTo>
                  <a:cubicBezTo>
                    <a:pt x="620895" y="766062"/>
                    <a:pt x="630352" y="737689"/>
                    <a:pt x="630352" y="702138"/>
                  </a:cubicBezTo>
                  <a:cubicBezTo>
                    <a:pt x="630352" y="672056"/>
                    <a:pt x="623060" y="646532"/>
                    <a:pt x="608475" y="625566"/>
                  </a:cubicBezTo>
                  <a:cubicBezTo>
                    <a:pt x="593889" y="604600"/>
                    <a:pt x="572809" y="589331"/>
                    <a:pt x="545234" y="579760"/>
                  </a:cubicBezTo>
                  <a:cubicBezTo>
                    <a:pt x="517659" y="570188"/>
                    <a:pt x="457837" y="565402"/>
                    <a:pt x="365769" y="565402"/>
                  </a:cubicBezTo>
                  <a:lnTo>
                    <a:pt x="202369" y="565402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89A9C86-2F1E-4488-9D3D-3A1A74D60E77}"/>
                </a:ext>
              </a:extLst>
            </p:cNvPr>
            <p:cNvSpPr/>
            <p:nvPr/>
          </p:nvSpPr>
          <p:spPr>
            <a:xfrm>
              <a:off x="7313411" y="3363861"/>
              <a:ext cx="623120" cy="758884"/>
            </a:xfrm>
            <a:custGeom>
              <a:avLst/>
              <a:gdLst/>
              <a:ahLst/>
              <a:cxnLst/>
              <a:rect l="l" t="t" r="r" b="b"/>
              <a:pathLst>
                <a:path w="681628" h="758884">
                  <a:moveTo>
                    <a:pt x="334319" y="0"/>
                  </a:moveTo>
                  <a:cubicBezTo>
                    <a:pt x="420007" y="0"/>
                    <a:pt x="483817" y="10141"/>
                    <a:pt x="525749" y="30423"/>
                  </a:cubicBezTo>
                  <a:cubicBezTo>
                    <a:pt x="567681" y="50706"/>
                    <a:pt x="597194" y="76458"/>
                    <a:pt x="614286" y="107679"/>
                  </a:cubicBezTo>
                  <a:cubicBezTo>
                    <a:pt x="631378" y="138900"/>
                    <a:pt x="639923" y="196216"/>
                    <a:pt x="639923" y="279624"/>
                  </a:cubicBezTo>
                  <a:lnTo>
                    <a:pt x="637872" y="503871"/>
                  </a:lnTo>
                  <a:cubicBezTo>
                    <a:pt x="637872" y="567681"/>
                    <a:pt x="640949" y="614741"/>
                    <a:pt x="647102" y="645051"/>
                  </a:cubicBezTo>
                  <a:cubicBezTo>
                    <a:pt x="653255" y="675361"/>
                    <a:pt x="664764" y="707835"/>
                    <a:pt x="681628" y="742475"/>
                  </a:cubicBezTo>
                  <a:lnTo>
                    <a:pt x="491565" y="742475"/>
                  </a:lnTo>
                  <a:cubicBezTo>
                    <a:pt x="486551" y="729713"/>
                    <a:pt x="480398" y="710798"/>
                    <a:pt x="473106" y="685730"/>
                  </a:cubicBezTo>
                  <a:cubicBezTo>
                    <a:pt x="469915" y="674335"/>
                    <a:pt x="467636" y="666815"/>
                    <a:pt x="466269" y="663168"/>
                  </a:cubicBezTo>
                  <a:cubicBezTo>
                    <a:pt x="433452" y="695073"/>
                    <a:pt x="398357" y="719002"/>
                    <a:pt x="360982" y="734955"/>
                  </a:cubicBezTo>
                  <a:cubicBezTo>
                    <a:pt x="323608" y="750907"/>
                    <a:pt x="283727" y="758884"/>
                    <a:pt x="241339" y="758884"/>
                  </a:cubicBezTo>
                  <a:cubicBezTo>
                    <a:pt x="166590" y="758884"/>
                    <a:pt x="107679" y="738601"/>
                    <a:pt x="64607" y="698036"/>
                  </a:cubicBezTo>
                  <a:cubicBezTo>
                    <a:pt x="21536" y="657471"/>
                    <a:pt x="0" y="606195"/>
                    <a:pt x="0" y="544208"/>
                  </a:cubicBezTo>
                  <a:cubicBezTo>
                    <a:pt x="0" y="503187"/>
                    <a:pt x="9799" y="466611"/>
                    <a:pt x="29398" y="434478"/>
                  </a:cubicBezTo>
                  <a:cubicBezTo>
                    <a:pt x="48997" y="402345"/>
                    <a:pt x="76458" y="377732"/>
                    <a:pt x="111781" y="360640"/>
                  </a:cubicBezTo>
                  <a:cubicBezTo>
                    <a:pt x="147105" y="343548"/>
                    <a:pt x="198039" y="328621"/>
                    <a:pt x="264584" y="315859"/>
                  </a:cubicBezTo>
                  <a:cubicBezTo>
                    <a:pt x="354373" y="298995"/>
                    <a:pt x="416588" y="283271"/>
                    <a:pt x="451228" y="268686"/>
                  </a:cubicBezTo>
                  <a:lnTo>
                    <a:pt x="451228" y="249543"/>
                  </a:lnTo>
                  <a:cubicBezTo>
                    <a:pt x="451228" y="212624"/>
                    <a:pt x="442112" y="186302"/>
                    <a:pt x="423881" y="170578"/>
                  </a:cubicBezTo>
                  <a:cubicBezTo>
                    <a:pt x="405649" y="154853"/>
                    <a:pt x="371238" y="146991"/>
                    <a:pt x="320645" y="146991"/>
                  </a:cubicBezTo>
                  <a:cubicBezTo>
                    <a:pt x="286461" y="146991"/>
                    <a:pt x="259798" y="153714"/>
                    <a:pt x="240655" y="167159"/>
                  </a:cubicBezTo>
                  <a:cubicBezTo>
                    <a:pt x="221512" y="180605"/>
                    <a:pt x="206015" y="204192"/>
                    <a:pt x="194165" y="237920"/>
                  </a:cubicBezTo>
                  <a:lnTo>
                    <a:pt x="19826" y="206471"/>
                  </a:lnTo>
                  <a:cubicBezTo>
                    <a:pt x="39425" y="136280"/>
                    <a:pt x="73153" y="84320"/>
                    <a:pt x="121011" y="50592"/>
                  </a:cubicBezTo>
                  <a:cubicBezTo>
                    <a:pt x="168869" y="16864"/>
                    <a:pt x="239971" y="0"/>
                    <a:pt x="334319" y="0"/>
                  </a:cubicBezTo>
                  <a:close/>
                  <a:moveTo>
                    <a:pt x="451228" y="393799"/>
                  </a:moveTo>
                  <a:cubicBezTo>
                    <a:pt x="426616" y="402003"/>
                    <a:pt x="387646" y="411802"/>
                    <a:pt x="334319" y="423197"/>
                  </a:cubicBezTo>
                  <a:cubicBezTo>
                    <a:pt x="280992" y="434592"/>
                    <a:pt x="246124" y="445758"/>
                    <a:pt x="229716" y="456697"/>
                  </a:cubicBezTo>
                  <a:cubicBezTo>
                    <a:pt x="204648" y="474473"/>
                    <a:pt x="192114" y="497034"/>
                    <a:pt x="192114" y="524382"/>
                  </a:cubicBezTo>
                  <a:cubicBezTo>
                    <a:pt x="192114" y="551273"/>
                    <a:pt x="202141" y="574518"/>
                    <a:pt x="222196" y="594117"/>
                  </a:cubicBezTo>
                  <a:cubicBezTo>
                    <a:pt x="242250" y="613716"/>
                    <a:pt x="267774" y="623515"/>
                    <a:pt x="298768" y="623515"/>
                  </a:cubicBezTo>
                  <a:cubicBezTo>
                    <a:pt x="333407" y="623515"/>
                    <a:pt x="366452" y="612120"/>
                    <a:pt x="397901" y="589331"/>
                  </a:cubicBezTo>
                  <a:cubicBezTo>
                    <a:pt x="421146" y="572011"/>
                    <a:pt x="436415" y="550817"/>
                    <a:pt x="443708" y="525749"/>
                  </a:cubicBezTo>
                  <a:cubicBezTo>
                    <a:pt x="448721" y="509341"/>
                    <a:pt x="451228" y="478119"/>
                    <a:pt x="451228" y="432085"/>
                  </a:cubicBezTo>
                  <a:lnTo>
                    <a:pt x="451228" y="393799"/>
                  </a:ln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64DFF62-B89B-4B9B-8E83-0F42E059B843}"/>
                </a:ext>
              </a:extLst>
            </p:cNvPr>
            <p:cNvSpPr/>
            <p:nvPr/>
          </p:nvSpPr>
          <p:spPr>
            <a:xfrm>
              <a:off x="8030622" y="3363861"/>
              <a:ext cx="604995" cy="742475"/>
            </a:xfrm>
            <a:custGeom>
              <a:avLst/>
              <a:gdLst/>
              <a:ahLst/>
              <a:cxnLst/>
              <a:rect l="l" t="t" r="r" b="b"/>
              <a:pathLst>
                <a:path w="661801" h="742475">
                  <a:moveTo>
                    <a:pt x="417728" y="0"/>
                  </a:moveTo>
                  <a:cubicBezTo>
                    <a:pt x="460116" y="0"/>
                    <a:pt x="498858" y="7634"/>
                    <a:pt x="533953" y="22903"/>
                  </a:cubicBezTo>
                  <a:cubicBezTo>
                    <a:pt x="569048" y="38172"/>
                    <a:pt x="595598" y="57657"/>
                    <a:pt x="613602" y="81357"/>
                  </a:cubicBezTo>
                  <a:cubicBezTo>
                    <a:pt x="631606" y="105058"/>
                    <a:pt x="644140" y="131950"/>
                    <a:pt x="651204" y="162032"/>
                  </a:cubicBezTo>
                  <a:cubicBezTo>
                    <a:pt x="658269" y="192113"/>
                    <a:pt x="661801" y="235185"/>
                    <a:pt x="661801" y="291247"/>
                  </a:cubicBezTo>
                  <a:lnTo>
                    <a:pt x="661801" y="742475"/>
                  </a:lnTo>
                  <a:lnTo>
                    <a:pt x="469687" y="742475"/>
                  </a:lnTo>
                  <a:lnTo>
                    <a:pt x="469687" y="371921"/>
                  </a:lnTo>
                  <a:cubicBezTo>
                    <a:pt x="469687" y="293526"/>
                    <a:pt x="465585" y="242820"/>
                    <a:pt x="457381" y="219803"/>
                  </a:cubicBezTo>
                  <a:cubicBezTo>
                    <a:pt x="449177" y="196785"/>
                    <a:pt x="435845" y="178896"/>
                    <a:pt x="417386" y="166134"/>
                  </a:cubicBezTo>
                  <a:cubicBezTo>
                    <a:pt x="398926" y="153372"/>
                    <a:pt x="376707" y="146991"/>
                    <a:pt x="350727" y="146991"/>
                  </a:cubicBezTo>
                  <a:cubicBezTo>
                    <a:pt x="317454" y="146991"/>
                    <a:pt x="287601" y="156106"/>
                    <a:pt x="261165" y="174338"/>
                  </a:cubicBezTo>
                  <a:cubicBezTo>
                    <a:pt x="234729" y="192569"/>
                    <a:pt x="216612" y="216726"/>
                    <a:pt x="206813" y="246808"/>
                  </a:cubicBezTo>
                  <a:cubicBezTo>
                    <a:pt x="197013" y="276890"/>
                    <a:pt x="192114" y="332496"/>
                    <a:pt x="192114" y="413626"/>
                  </a:cubicBezTo>
                  <a:lnTo>
                    <a:pt x="192114" y="742475"/>
                  </a:lnTo>
                  <a:lnTo>
                    <a:pt x="0" y="742475"/>
                  </a:lnTo>
                  <a:lnTo>
                    <a:pt x="0" y="16408"/>
                  </a:lnTo>
                  <a:lnTo>
                    <a:pt x="178440" y="16408"/>
                  </a:lnTo>
                  <a:lnTo>
                    <a:pt x="178440" y="123062"/>
                  </a:lnTo>
                  <a:cubicBezTo>
                    <a:pt x="241794" y="41020"/>
                    <a:pt x="321556" y="0"/>
                    <a:pt x="417728" y="0"/>
                  </a:cubicBezTo>
                  <a:close/>
                </a:path>
              </a:pathLst>
            </a:cu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A4D5ED5-AA27-428C-BD05-371535FEB344}"/>
                </a:ext>
              </a:extLst>
            </p:cNvPr>
            <p:cNvSpPr/>
            <p:nvPr/>
          </p:nvSpPr>
          <p:spPr>
            <a:xfrm>
              <a:off x="8906510" y="3410278"/>
              <a:ext cx="476250" cy="458142"/>
            </a:xfrm>
            <a:custGeom>
              <a:avLst/>
              <a:gdLst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1460 h 455295"/>
                <a:gd name="connsiteX1" fmla="*/ 270510 w 476250"/>
                <a:gd name="connsiteY1" fmla="*/ 7620 h 455295"/>
                <a:gd name="connsiteX2" fmla="*/ 476250 w 476250"/>
                <a:gd name="connsiteY2" fmla="*/ 0 h 455295"/>
                <a:gd name="connsiteX3" fmla="*/ 5715 w 476250"/>
                <a:gd name="connsiteY3" fmla="*/ 455295 h 455295"/>
                <a:gd name="connsiteX4" fmla="*/ 0 w 476250"/>
                <a:gd name="connsiteY4" fmla="*/ 251460 h 455295"/>
                <a:gd name="connsiteX0" fmla="*/ 0 w 476250"/>
                <a:gd name="connsiteY0" fmla="*/ 254307 h 458142"/>
                <a:gd name="connsiteX1" fmla="*/ 270510 w 476250"/>
                <a:gd name="connsiteY1" fmla="*/ 10467 h 458142"/>
                <a:gd name="connsiteX2" fmla="*/ 476250 w 476250"/>
                <a:gd name="connsiteY2" fmla="*/ 2847 h 458142"/>
                <a:gd name="connsiteX3" fmla="*/ 5715 w 476250"/>
                <a:gd name="connsiteY3" fmla="*/ 458142 h 458142"/>
                <a:gd name="connsiteX4" fmla="*/ 0 w 476250"/>
                <a:gd name="connsiteY4" fmla="*/ 254307 h 45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0" h="458142">
                  <a:moveTo>
                    <a:pt x="0" y="254307"/>
                  </a:moveTo>
                  <a:cubicBezTo>
                    <a:pt x="61595" y="182552"/>
                    <a:pt x="142240" y="53647"/>
                    <a:pt x="270510" y="10467"/>
                  </a:cubicBezTo>
                  <a:cubicBezTo>
                    <a:pt x="339090" y="-9218"/>
                    <a:pt x="407670" y="5387"/>
                    <a:pt x="476250" y="2847"/>
                  </a:cubicBezTo>
                  <a:cubicBezTo>
                    <a:pt x="319405" y="154612"/>
                    <a:pt x="116840" y="441632"/>
                    <a:pt x="5715" y="458142"/>
                  </a:cubicBezTo>
                  <a:lnTo>
                    <a:pt x="0" y="254307"/>
                  </a:ln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3F4B1E0-FB27-4DAA-A0BB-67DD68579B48}"/>
                </a:ext>
              </a:extLst>
            </p:cNvPr>
            <p:cNvSpPr/>
            <p:nvPr/>
          </p:nvSpPr>
          <p:spPr>
            <a:xfrm>
              <a:off x="8747620" y="3101524"/>
              <a:ext cx="176656" cy="1002273"/>
            </a:xfrm>
            <a:prstGeom prst="rect">
              <a:avLst/>
            </a:prstGeom>
            <a:solidFill>
              <a:srgbClr val="008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22" name="Content Placeholder 3">
            <a:extLst>
              <a:ext uri="{FF2B5EF4-FFF2-40B4-BE49-F238E27FC236}">
                <a16:creationId xmlns:a16="http://schemas.microsoft.com/office/drawing/2014/main" id="{9E94C33E-0957-4E1F-AA9F-A3B05683AD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4330" y="1397001"/>
            <a:ext cx="2273892" cy="4838699"/>
          </a:xfrm>
        </p:spPr>
        <p:txBody>
          <a:bodyPr>
            <a:no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buNone/>
              <a:defRPr sz="2000">
                <a:solidFill>
                  <a:schemeClr val="bg1">
                    <a:lumMod val="65000"/>
                  </a:schemeClr>
                </a:solidFill>
              </a:defRPr>
            </a:lvl1pPr>
            <a:lvl2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000"/>
            </a:lvl2pPr>
            <a:lvl3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000"/>
            </a:lvl3pPr>
            <a:lvl4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1800"/>
            </a:lvl4pPr>
            <a:lvl5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0A912A9-1F41-438E-A8FF-87F492A915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5143" y="365127"/>
            <a:ext cx="1994420" cy="813233"/>
          </a:xfrm>
        </p:spPr>
        <p:txBody>
          <a:bodyPr>
            <a:no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F0A912A9-1F41-438E-A8FF-87F492A91524}"/>
              </a:ext>
            </a:extLst>
          </p:cNvPr>
          <p:cNvSpPr txBox="1">
            <a:spLocks/>
          </p:cNvSpPr>
          <p:nvPr/>
        </p:nvSpPr>
        <p:spPr>
          <a:xfrm>
            <a:off x="2477147" y="366144"/>
            <a:ext cx="6910598" cy="813233"/>
          </a:xfrm>
          <a:prstGeom prst="rect">
            <a:avLst/>
          </a:prstGeom>
        </p:spPr>
        <p:txBody>
          <a:bodyPr vert="horz" lIns="121899" tIns="60949" rIns="121899" bIns="60949" rtlCol="0" anchor="ctr">
            <a:noAutofit/>
          </a:bodyPr>
          <a:lstStyle>
            <a:lvl1pPr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600">
              <a:solidFill>
                <a:schemeClr val="accent1"/>
              </a:solidFill>
            </a:endParaRPr>
          </a:p>
        </p:txBody>
      </p:sp>
      <p:sp>
        <p:nvSpPr>
          <p:cNvPr id="28" name="Text Placeholder 27"/>
          <p:cNvSpPr>
            <a:spLocks noGrp="1"/>
          </p:cNvSpPr>
          <p:nvPr>
            <p:ph type="body" sz="quarter" idx="13"/>
          </p:nvPr>
        </p:nvSpPr>
        <p:spPr>
          <a:xfrm>
            <a:off x="2566068" y="366713"/>
            <a:ext cx="6821676" cy="812800"/>
          </a:xfrm>
        </p:spPr>
        <p:txBody>
          <a:bodyPr anchor="ctr">
            <a:normAutofit/>
          </a:bodyPr>
          <a:lstStyle>
            <a:lvl1pPr marL="0" indent="0" algn="l" defTabSz="121900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kern="1200" smtClean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4"/>
          </p:nvPr>
        </p:nvSpPr>
        <p:spPr>
          <a:xfrm>
            <a:off x="2693101" y="1701801"/>
            <a:ext cx="8816096" cy="4254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8078275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1447800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8640" y="2667000"/>
            <a:ext cx="10288693" cy="3660648"/>
          </a:xfrm>
        </p:spPr>
        <p:txBody>
          <a:bodyPr lIns="91440" rIns="9144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1F422E5-0916-42D9-AC79-50E4FC133F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noProof="0"/>
              <a:t>Insert Image</a:t>
            </a: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4DCD2362-11D8-4A21-8ED6-1EE92B30E6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4868" y="228600"/>
            <a:ext cx="1157863" cy="291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692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8640" y="2667000"/>
            <a:ext cx="10288693" cy="3660648"/>
          </a:xfrm>
        </p:spPr>
        <p:txBody>
          <a:bodyPr lIns="91440" rIns="9144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1F422E5-0916-42D9-AC79-50E4FC133F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noProof="0"/>
              <a:t>Insert Image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1676400"/>
            <a:ext cx="10837333" cy="424732"/>
          </a:xfrm>
          <a:noFill/>
        </p:spPr>
        <p:txBody>
          <a:bodyPr wrap="square" lIns="91440" rIns="91440">
            <a:spAutoFit/>
          </a:bodyPr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/>
              <a:t>Add additional text </a:t>
            </a:r>
          </a:p>
        </p:txBody>
      </p:sp>
      <p:pic>
        <p:nvPicPr>
          <p:cNvPr id="12" name="Picture 11" descr="A picture containing text&#10;&#10;Description automatically generated">
            <a:extLst>
              <a:ext uri="{FF2B5EF4-FFF2-40B4-BE49-F238E27FC236}">
                <a16:creationId xmlns:a16="http://schemas.microsoft.com/office/drawing/2014/main" id="{097D7E0B-B56E-4456-A2D5-55BAF4F819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4868" y="228600"/>
            <a:ext cx="1157863" cy="291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9693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8640" y="560874"/>
            <a:ext cx="10805160" cy="707886"/>
          </a:xfrm>
        </p:spPr>
        <p:txBody>
          <a:bodyPr lIns="91440" anchor="t">
            <a:noAutofit/>
          </a:bodyPr>
          <a:lstStyle>
            <a:lvl1pPr algn="ctr">
              <a:lnSpc>
                <a:spcPct val="100000"/>
              </a:lnSpc>
              <a:defRPr sz="4400" b="0">
                <a:solidFill>
                  <a:schemeClr val="accent2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CE973A6-10E7-4E33-AA8B-7240F9197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1F3A83-4F5D-451F-8CF2-6109E8C29AC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9275" y="1600200"/>
            <a:ext cx="11126788" cy="45672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F2398E5-775B-469E-9010-9AF4FEAD9F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4868" y="228600"/>
            <a:ext cx="1157863" cy="291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372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_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CE973A6-10E7-4E33-AA8B-7240F9197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CD9D65B9-03FE-4464-886E-5092715E22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8640" y="560874"/>
            <a:ext cx="10805160" cy="707886"/>
          </a:xfrm>
        </p:spPr>
        <p:txBody>
          <a:bodyPr lIns="91440" anchor="t">
            <a:noAutofit/>
          </a:bodyPr>
          <a:lstStyle>
            <a:lvl1pPr algn="ctr">
              <a:lnSpc>
                <a:spcPct val="100000"/>
              </a:lnSpc>
              <a:defRPr sz="44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27" name="Content Placeholder 3">
            <a:extLst>
              <a:ext uri="{FF2B5EF4-FFF2-40B4-BE49-F238E27FC236}">
                <a16:creationId xmlns:a16="http://schemas.microsoft.com/office/drawing/2014/main" id="{BBF46B80-D89D-49BF-B3C7-2DEFCFB14D1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9275" y="1600200"/>
            <a:ext cx="11126788" cy="45672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54C0C594-34F8-4652-9BAF-56702AD553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4868" y="228600"/>
            <a:ext cx="1157863" cy="291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8476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ubtitle Cont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8641" y="2667000"/>
            <a:ext cx="5775960" cy="3660648"/>
          </a:xfrm>
        </p:spPr>
        <p:txBody>
          <a:bodyPr lIns="91440" rIns="9144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1F422E5-0916-42D9-AC79-50E4FC133F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noProof="0"/>
              <a:t>Insert Image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1676400"/>
            <a:ext cx="10837333" cy="424732"/>
          </a:xfrm>
          <a:noFill/>
        </p:spPr>
        <p:txBody>
          <a:bodyPr wrap="square" lIns="91440" rIns="91440">
            <a:spAutoFit/>
          </a:bodyPr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/>
              <a:t>Add additional text 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7C4BA0D-DEC0-450E-8F4D-B0E6D2D7D0C3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629399" y="2667000"/>
            <a:ext cx="5013959" cy="3660775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Insert Image</a:t>
            </a:r>
          </a:p>
        </p:txBody>
      </p:sp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0C5A18B6-62AE-4D6D-9BB1-2EDE2BBE9B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4868" y="228600"/>
            <a:ext cx="1157863" cy="291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5579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ubtitle Content and Image_Top shap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8641" y="2667000"/>
            <a:ext cx="5775960" cy="3660648"/>
          </a:xfrm>
        </p:spPr>
        <p:txBody>
          <a:bodyPr lIns="91440" rIns="9144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1676400"/>
            <a:ext cx="10837333" cy="424732"/>
          </a:xfrm>
          <a:noFill/>
        </p:spPr>
        <p:txBody>
          <a:bodyPr wrap="square" lIns="91440" rIns="91440">
            <a:spAutoFit/>
          </a:bodyPr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/>
              <a:t>Add additional text 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7C4BA0D-DEC0-450E-8F4D-B0E6D2D7D0C3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629399" y="2667000"/>
            <a:ext cx="5013959" cy="3660775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Insert Image</a:t>
            </a:r>
          </a:p>
        </p:txBody>
      </p:sp>
      <p:pic>
        <p:nvPicPr>
          <p:cNvPr id="12" name="Picture 11" descr="A picture containing text&#10;&#10;Description automatically generated">
            <a:extLst>
              <a:ext uri="{FF2B5EF4-FFF2-40B4-BE49-F238E27FC236}">
                <a16:creationId xmlns:a16="http://schemas.microsoft.com/office/drawing/2014/main" id="{B109BD19-C4C9-4B7C-A2E4-97BE4C2386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4868" y="228600"/>
            <a:ext cx="1157863" cy="291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3784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ubtitle Content and Image_Top shape whit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334001" y="112976"/>
            <a:ext cx="6858000" cy="6745024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Insert Image</a:t>
            </a:r>
          </a:p>
        </p:txBody>
      </p:sp>
      <p:sp>
        <p:nvSpPr>
          <p:cNvPr id="12" name="Text Placeholder 16">
            <a:extLst>
              <a:ext uri="{FF2B5EF4-FFF2-40B4-BE49-F238E27FC236}">
                <a16:creationId xmlns:a16="http://schemas.microsoft.com/office/drawing/2014/main" id="{E59725C5-1168-4A5F-B420-8E056201968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 rot="5400000">
            <a:off x="5238089" y="208890"/>
            <a:ext cx="6745024" cy="6553200"/>
          </a:xfrm>
          <a:gradFill flip="none" rotWithShape="1">
            <a:gsLst>
              <a:gs pos="0">
                <a:schemeClr val="bg1"/>
              </a:gs>
              <a:gs pos="82000">
                <a:schemeClr val="bg1">
                  <a:alpha val="0"/>
                </a:schemeClr>
              </a:gs>
            </a:gsLst>
            <a:lin ang="16200000" scaled="1"/>
            <a:tileRect/>
          </a:gradFill>
          <a:effectLst/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/>
              <a:t>I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8641" y="2667000"/>
            <a:ext cx="5775960" cy="3660648"/>
          </a:xfrm>
        </p:spPr>
        <p:txBody>
          <a:bodyPr lIns="91440" rIns="9144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1676400"/>
            <a:ext cx="10837333" cy="424732"/>
          </a:xfrm>
          <a:noFill/>
        </p:spPr>
        <p:txBody>
          <a:bodyPr wrap="square" lIns="91440" rIns="91440">
            <a:spAutoFit/>
          </a:bodyPr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/>
              <a:t>Add additional text </a:t>
            </a:r>
          </a:p>
        </p:txBody>
      </p:sp>
      <p:pic>
        <p:nvPicPr>
          <p:cNvPr id="27" name="Picture 26" descr="A picture containing text&#10;&#10;Description automatically generated">
            <a:extLst>
              <a:ext uri="{FF2B5EF4-FFF2-40B4-BE49-F238E27FC236}">
                <a16:creationId xmlns:a16="http://schemas.microsoft.com/office/drawing/2014/main" id="{52D7B8D7-6AF2-4D71-B50C-BF262BB020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99" y="296335"/>
            <a:ext cx="1157863" cy="291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8531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  <p15:guide id="3" pos="432">
          <p15:clr>
            <a:srgbClr val="FBAE40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ubtitle Content and half horizontal Image_Top shap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48641" y="2667001"/>
            <a:ext cx="11094718" cy="1757126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Insert Image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8640" y="4709677"/>
            <a:ext cx="11094717" cy="1500876"/>
          </a:xfrm>
        </p:spPr>
        <p:txBody>
          <a:bodyPr lIns="91440" rIns="9144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1676400"/>
            <a:ext cx="10837333" cy="424732"/>
          </a:xfrm>
          <a:noFill/>
        </p:spPr>
        <p:txBody>
          <a:bodyPr wrap="square" lIns="91440" rIns="91440">
            <a:spAutoFit/>
          </a:bodyPr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/>
              <a:t>Add additional text </a:t>
            </a:r>
          </a:p>
        </p:txBody>
      </p:sp>
      <p:pic>
        <p:nvPicPr>
          <p:cNvPr id="12" name="Picture 11" descr="A picture containing text&#10;&#10;Description automatically generated">
            <a:extLst>
              <a:ext uri="{FF2B5EF4-FFF2-40B4-BE49-F238E27FC236}">
                <a16:creationId xmlns:a16="http://schemas.microsoft.com/office/drawing/2014/main" id="{E7C24188-AFE7-48D7-A964-3572D7C532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4868" y="228600"/>
            <a:ext cx="1157863" cy="291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0152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ubtitle Content and half Image_Top shap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48641" y="2667001"/>
            <a:ext cx="5775959" cy="3543552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Insert Image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553200" y="2667001"/>
            <a:ext cx="5090157" cy="3543552"/>
          </a:xfrm>
        </p:spPr>
        <p:txBody>
          <a:bodyPr lIns="91440" rIns="9144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1676400"/>
            <a:ext cx="10837333" cy="424732"/>
          </a:xfrm>
          <a:noFill/>
        </p:spPr>
        <p:txBody>
          <a:bodyPr wrap="square" lIns="91440" rIns="91440">
            <a:spAutoFit/>
          </a:bodyPr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/>
              <a:t>Add additional text </a:t>
            </a:r>
          </a:p>
        </p:txBody>
      </p:sp>
      <p:pic>
        <p:nvPicPr>
          <p:cNvPr id="12" name="Picture 11" descr="A picture containing text&#10;&#10;Description automatically generated">
            <a:extLst>
              <a:ext uri="{FF2B5EF4-FFF2-40B4-BE49-F238E27FC236}">
                <a16:creationId xmlns:a16="http://schemas.microsoft.com/office/drawing/2014/main" id="{901BEFB7-DADE-4AF3-8D57-91356F9E86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4868" y="228600"/>
            <a:ext cx="1157863" cy="291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578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lf Image Title Content and Top shap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3735623"/>
            <a:ext cx="10805160" cy="707886"/>
          </a:xfrm>
        </p:spPr>
        <p:txBody>
          <a:bodyPr lIns="9144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8640" y="4617492"/>
            <a:ext cx="9890759" cy="1527048"/>
          </a:xfrm>
        </p:spPr>
        <p:txBody>
          <a:bodyPr lIns="91440" rIns="91440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112976"/>
            <a:ext cx="12191999" cy="3278423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Insert Image</a:t>
            </a:r>
          </a:p>
        </p:txBody>
      </p:sp>
    </p:spTree>
    <p:extLst>
      <p:ext uri="{BB962C8B-B14F-4D97-AF65-F5344CB8AC3E}">
        <p14:creationId xmlns:p14="http://schemas.microsoft.com/office/powerpoint/2010/main" val="27059675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AADF46-5718-49B4-AF7E-6D64B0C4B1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21B5B1-BB97-42AC-AF55-8569C7F73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1F85D6-7EEB-4561-A02E-821F07BE6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3"/>
            <a:ext cx="2743201" cy="365125"/>
          </a:xfrm>
          <a:prstGeom prst="rect">
            <a:avLst/>
          </a:prstGeom>
        </p:spPr>
        <p:txBody>
          <a:bodyPr/>
          <a:lstStyle/>
          <a:p>
            <a:fld id="{79B4065B-3D3E-4365-B22A-87B39F95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14953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lf Image Title Two column Content and Top shap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3735623"/>
            <a:ext cx="11109960" cy="707886"/>
          </a:xfrm>
        </p:spPr>
        <p:txBody>
          <a:bodyPr lIns="9144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8641" y="4617492"/>
            <a:ext cx="5212080" cy="1527048"/>
          </a:xfrm>
        </p:spPr>
        <p:txBody>
          <a:bodyPr lIns="91440" rIns="91440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112976"/>
            <a:ext cx="12191999" cy="3278423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Insert Image</a:t>
            </a:r>
          </a:p>
        </p:txBody>
      </p:sp>
      <p:sp>
        <p:nvSpPr>
          <p:cNvPr id="12" name="Content Placeholder 6">
            <a:extLst>
              <a:ext uri="{FF2B5EF4-FFF2-40B4-BE49-F238E27FC236}">
                <a16:creationId xmlns:a16="http://schemas.microsoft.com/office/drawing/2014/main" id="{E93A96C6-A4F2-43F1-A47D-0D52EF29954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6446520" y="4617492"/>
            <a:ext cx="5212080" cy="1527048"/>
          </a:xfrm>
        </p:spPr>
        <p:txBody>
          <a:bodyPr lIns="91440" rIns="91440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284224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lf Image Multiple images Title Two column Content and Top shap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0" y="4176259"/>
            <a:ext cx="4343400" cy="1968280"/>
          </a:xfrm>
        </p:spPr>
        <p:txBody>
          <a:bodyPr lIns="9144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112976"/>
            <a:ext cx="12191999" cy="3278423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Insert Image</a:t>
            </a:r>
          </a:p>
        </p:txBody>
      </p:sp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96DE17A8-F4B7-4571-A6E8-FD28BA425B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542834" y="1066801"/>
            <a:ext cx="3505199" cy="507773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Insert Image</a:t>
            </a:r>
          </a:p>
        </p:txBody>
      </p:sp>
      <p:sp>
        <p:nvSpPr>
          <p:cNvPr id="15" name="Picture Placeholder 8">
            <a:extLst>
              <a:ext uri="{FF2B5EF4-FFF2-40B4-BE49-F238E27FC236}">
                <a16:creationId xmlns:a16="http://schemas.microsoft.com/office/drawing/2014/main" id="{9D9A0502-98A2-467D-BE1C-CE8391C73B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191000" y="4343400"/>
            <a:ext cx="2743200" cy="180113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Insert Image</a:t>
            </a:r>
          </a:p>
        </p:txBody>
      </p: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8298DB4E-3B92-4CA4-852A-9F647E7219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191000" y="1066801"/>
            <a:ext cx="2743200" cy="3126023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Insert Image</a:t>
            </a:r>
          </a:p>
        </p:txBody>
      </p:sp>
    </p:spTree>
    <p:extLst>
      <p:ext uri="{BB962C8B-B14F-4D97-AF65-F5344CB8AC3E}">
        <p14:creationId xmlns:p14="http://schemas.microsoft.com/office/powerpoint/2010/main" val="7660615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Image with Top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112976"/>
            <a:ext cx="12191999" cy="674502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Insert Image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2AF7E6-6C19-4A41-BFA5-44C4F2A37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548640"/>
            <a:ext cx="11106150" cy="51816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955740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199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Insert Image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857779-E765-4EC2-825C-B8E41285A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548640"/>
            <a:ext cx="11106150" cy="51816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715144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199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Insert Image</a:t>
            </a:r>
            <a:endParaRPr lang="en-GB"/>
          </a:p>
        </p:txBody>
      </p:sp>
      <p:sp>
        <p:nvSpPr>
          <p:cNvPr id="6" name="Text Placeholder 16">
            <a:extLst>
              <a:ext uri="{FF2B5EF4-FFF2-40B4-BE49-F238E27FC236}">
                <a16:creationId xmlns:a16="http://schemas.microsoft.com/office/drawing/2014/main" id="{16932398-C947-4474-88D6-4117EC391C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261801" y="1189969"/>
            <a:ext cx="4389542" cy="4677431"/>
          </a:xfrm>
          <a:solidFill>
            <a:schemeClr val="bg1">
              <a:alpha val="88000"/>
            </a:schemeClr>
          </a:solidFill>
          <a:ln w="28575">
            <a:solidFill>
              <a:schemeClr val="accent2"/>
            </a:solidFill>
          </a:ln>
          <a:effectLst/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/>
              <a:t>I</a:t>
            </a:r>
            <a:endParaRPr lang="en-GB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8FDA84E-9F5D-4D50-8133-68FB098D7135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7612321" y="1494770"/>
            <a:ext cx="3688080" cy="3915430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Important Content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E2D4840-4EB5-4438-9A16-D0006A68A1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548640"/>
            <a:ext cx="11106150" cy="64132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20452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199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Insert Image</a:t>
            </a:r>
          </a:p>
        </p:txBody>
      </p:sp>
      <p:sp>
        <p:nvSpPr>
          <p:cNvPr id="6" name="Text Placeholder 16">
            <a:extLst>
              <a:ext uri="{FF2B5EF4-FFF2-40B4-BE49-F238E27FC236}">
                <a16:creationId xmlns:a16="http://schemas.microsoft.com/office/drawing/2014/main" id="{16932398-C947-4474-88D6-4117EC391C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52269" y="1189969"/>
            <a:ext cx="4389542" cy="4677431"/>
          </a:xfrm>
          <a:solidFill>
            <a:schemeClr val="accent2">
              <a:alpha val="88000"/>
            </a:schemeClr>
          </a:solidFill>
          <a:ln w="28575">
            <a:solidFill>
              <a:schemeClr val="accent2"/>
            </a:solidFill>
          </a:ln>
          <a:effectLst/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/>
              <a:t>I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8FDA84E-9F5D-4D50-8133-68FB098D7135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902789" y="1494770"/>
            <a:ext cx="3688080" cy="3915430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noProof="0"/>
              <a:t>Important Content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5614DBA-0879-4C83-B4B4-EECB085A2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548640"/>
            <a:ext cx="11106150" cy="44196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F61FDFAB-68B3-4DE3-9AEA-777EFA90E2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96909" y="1189969"/>
            <a:ext cx="4389542" cy="4677431"/>
          </a:xfrm>
          <a:solidFill>
            <a:schemeClr val="accent2">
              <a:alpha val="88000"/>
            </a:schemeClr>
          </a:solidFill>
          <a:ln w="28575">
            <a:solidFill>
              <a:schemeClr val="accent2"/>
            </a:solidFill>
          </a:ln>
          <a:effectLst/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/>
              <a:t>I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85A302A8-9203-4956-B4A9-A85615B8ED88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547429" y="1494770"/>
            <a:ext cx="3688080" cy="3915430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noProof="0"/>
              <a:t>Important Content</a:t>
            </a:r>
          </a:p>
        </p:txBody>
      </p:sp>
    </p:spTree>
    <p:extLst>
      <p:ext uri="{BB962C8B-B14F-4D97-AF65-F5344CB8AC3E}">
        <p14:creationId xmlns:p14="http://schemas.microsoft.com/office/powerpoint/2010/main" val="22341161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ubtitle Content and half Image_Top shap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8640" y="4021648"/>
            <a:ext cx="5090157" cy="1884265"/>
          </a:xfrm>
        </p:spPr>
        <p:txBody>
          <a:bodyPr lIns="91440" rIns="9144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3429000"/>
            <a:ext cx="5090157" cy="424732"/>
          </a:xfrm>
          <a:noFill/>
        </p:spPr>
        <p:txBody>
          <a:bodyPr wrap="square" lIns="91440" rIns="91440">
            <a:spAutoFit/>
          </a:bodyPr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/>
              <a:t>ADD ADDITIONAL TEXT </a:t>
            </a:r>
          </a:p>
        </p:txBody>
      </p:sp>
      <p:sp>
        <p:nvSpPr>
          <p:cNvPr id="12" name="Content Placeholder 6">
            <a:extLst>
              <a:ext uri="{FF2B5EF4-FFF2-40B4-BE49-F238E27FC236}">
                <a16:creationId xmlns:a16="http://schemas.microsoft.com/office/drawing/2014/main" id="{2E79C3B8-3CB6-4D76-8182-4489C35C869A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6527803" y="4021648"/>
            <a:ext cx="5090157" cy="1884265"/>
          </a:xfrm>
        </p:spPr>
        <p:txBody>
          <a:bodyPr lIns="91440" rIns="9144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0CBC5711-960A-4093-BF8D-E1FB5C4179A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527803" y="3429000"/>
            <a:ext cx="5090157" cy="424732"/>
          </a:xfrm>
          <a:noFill/>
        </p:spPr>
        <p:txBody>
          <a:bodyPr wrap="square" lIns="91440" rIns="91440">
            <a:sp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noProof="0"/>
              <a:t>ADD ADDITIONAL TEXT </a:t>
            </a:r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37CF37DF-A8A3-42D8-BAFE-0F56DCEC76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48944" y="2423061"/>
            <a:ext cx="711197" cy="723544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Icon</a:t>
            </a:r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6C4C965C-0B8E-48F5-AAAC-C3237DCB29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6527803" y="2423061"/>
            <a:ext cx="711197" cy="723544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Icon</a:t>
            </a:r>
          </a:p>
        </p:txBody>
      </p:sp>
      <p:pic>
        <p:nvPicPr>
          <p:cNvPr id="17" name="Picture 16" descr="A picture containing text&#10;&#10;Description automatically generated">
            <a:extLst>
              <a:ext uri="{FF2B5EF4-FFF2-40B4-BE49-F238E27FC236}">
                <a16:creationId xmlns:a16="http://schemas.microsoft.com/office/drawing/2014/main" id="{63E96F24-A1C0-4D96-9337-E14B907314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4868" y="228600"/>
            <a:ext cx="1157863" cy="291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5948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ubtitle Content and half Image_Top shap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8640" y="4021648"/>
            <a:ext cx="3474720" cy="1884265"/>
          </a:xfrm>
        </p:spPr>
        <p:txBody>
          <a:bodyPr lIns="91440" rIns="9144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3429000"/>
            <a:ext cx="3474720" cy="424732"/>
          </a:xfrm>
          <a:noFill/>
        </p:spPr>
        <p:txBody>
          <a:bodyPr wrap="square" lIns="91440" rIns="91440">
            <a:noAutofit/>
          </a:bodyPr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/>
              <a:t>ADD ADDITIONAL TEXT </a:t>
            </a:r>
          </a:p>
        </p:txBody>
      </p:sp>
      <p:sp>
        <p:nvSpPr>
          <p:cNvPr id="12" name="Content Placeholder 6">
            <a:extLst>
              <a:ext uri="{FF2B5EF4-FFF2-40B4-BE49-F238E27FC236}">
                <a16:creationId xmlns:a16="http://schemas.microsoft.com/office/drawing/2014/main" id="{2E79C3B8-3CB6-4D76-8182-4489C35C869A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358640" y="4021648"/>
            <a:ext cx="3474720" cy="1884265"/>
          </a:xfrm>
        </p:spPr>
        <p:txBody>
          <a:bodyPr lIns="91440" rIns="9144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0CBC5711-960A-4093-BF8D-E1FB5C4179A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58640" y="3429000"/>
            <a:ext cx="3474720" cy="424732"/>
          </a:xfrm>
          <a:noFill/>
        </p:spPr>
        <p:txBody>
          <a:bodyPr wrap="square" lIns="91440" rIns="91440">
            <a:noAutofit/>
          </a:bodyPr>
          <a:lstStyle>
            <a:lvl1pPr marL="0" indent="0">
              <a:buNone/>
              <a:defRPr sz="2400" b="1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noProof="0"/>
              <a:t>ADD ADDITIONAL TEXT </a:t>
            </a:r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37CF37DF-A8A3-42D8-BAFE-0F56DCEC76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48944" y="2423061"/>
            <a:ext cx="711197" cy="723544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Icon</a:t>
            </a:r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6C4C965C-0B8E-48F5-AAAC-C3237DCB29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4358640" y="2423061"/>
            <a:ext cx="711197" cy="723544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Icon</a:t>
            </a:r>
          </a:p>
        </p:txBody>
      </p:sp>
      <p:sp>
        <p:nvSpPr>
          <p:cNvPr id="16" name="Content Placeholder 6">
            <a:extLst>
              <a:ext uri="{FF2B5EF4-FFF2-40B4-BE49-F238E27FC236}">
                <a16:creationId xmlns:a16="http://schemas.microsoft.com/office/drawing/2014/main" id="{F4C1E55C-86D8-4053-9865-59D5B4F8A350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8640" y="4021648"/>
            <a:ext cx="3474720" cy="1884265"/>
          </a:xfrm>
        </p:spPr>
        <p:txBody>
          <a:bodyPr lIns="91440" rIns="9144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3B68B60C-9D86-4961-A5CE-AB650CA3364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168640" y="3429000"/>
            <a:ext cx="3474720" cy="424732"/>
          </a:xfrm>
          <a:noFill/>
        </p:spPr>
        <p:txBody>
          <a:bodyPr wrap="square" lIns="91440" rIns="9144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noProof="0"/>
              <a:t>ADD ADDITIONAL TEXT </a:t>
            </a:r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AFE200E7-D3F0-41C3-92B0-E09677035A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8168336" y="2423061"/>
            <a:ext cx="711197" cy="723544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Icon</a:t>
            </a:r>
          </a:p>
        </p:txBody>
      </p:sp>
      <p:pic>
        <p:nvPicPr>
          <p:cNvPr id="20" name="Picture 19" descr="A picture containing text&#10;&#10;Description automatically generated">
            <a:extLst>
              <a:ext uri="{FF2B5EF4-FFF2-40B4-BE49-F238E27FC236}">
                <a16:creationId xmlns:a16="http://schemas.microsoft.com/office/drawing/2014/main" id="{FC2434AF-C904-4B45-B8C1-F7FDB9416D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4868" y="228600"/>
            <a:ext cx="1157863" cy="291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235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Icon Content 2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562600" y="2438400"/>
            <a:ext cx="5901458" cy="975260"/>
          </a:xfrm>
        </p:spPr>
        <p:txBody>
          <a:bodyPr lIns="91440" rIns="91440" anchor="ctr">
            <a:noAutofit/>
          </a:bodyPr>
          <a:lstStyle>
            <a:lvl1pPr>
              <a:defRPr/>
            </a:lvl1pPr>
          </a:lstStyle>
          <a:p>
            <a:pPr lvl="0"/>
            <a:r>
              <a:rPr lang="en-US" noProof="0"/>
              <a:t>Description text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524000" y="2713664"/>
            <a:ext cx="3474720" cy="424732"/>
          </a:xfrm>
          <a:noFill/>
        </p:spPr>
        <p:txBody>
          <a:bodyPr wrap="square" lIns="91440" rIns="91440">
            <a:noAutofit/>
          </a:bodyPr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/>
              <a:t>ADD ADDITIONAL TEXT </a:t>
            </a:r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37CF37DF-A8A3-42D8-BAFE-0F56DCEC76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48944" y="2564258"/>
            <a:ext cx="711197" cy="723544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Icon</a:t>
            </a:r>
          </a:p>
        </p:txBody>
      </p:sp>
      <p:sp>
        <p:nvSpPr>
          <p:cNvPr id="20" name="Content Placeholder 6">
            <a:extLst>
              <a:ext uri="{FF2B5EF4-FFF2-40B4-BE49-F238E27FC236}">
                <a16:creationId xmlns:a16="http://schemas.microsoft.com/office/drawing/2014/main" id="{36B305EA-E44E-48DA-922F-20D8D349670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5562600" y="4391622"/>
            <a:ext cx="5901458" cy="975260"/>
          </a:xfrm>
        </p:spPr>
        <p:txBody>
          <a:bodyPr lIns="91440" rIns="91440" anchor="ctr">
            <a:noAutofit/>
          </a:bodyPr>
          <a:lstStyle>
            <a:lvl1pPr>
              <a:defRPr/>
            </a:lvl1pPr>
          </a:lstStyle>
          <a:p>
            <a:pPr lvl="0"/>
            <a:r>
              <a:rPr lang="en-US" noProof="0"/>
              <a:t>Description text </a:t>
            </a: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038D7323-C655-4E9F-A5C0-AE44AF90708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524000" y="4666886"/>
            <a:ext cx="3474720" cy="424732"/>
          </a:xfrm>
          <a:noFill/>
        </p:spPr>
        <p:txBody>
          <a:bodyPr wrap="square" lIns="91440" rIns="91440">
            <a:noAutofit/>
          </a:bodyPr>
          <a:lstStyle>
            <a:lvl1pPr marL="0" indent="0">
              <a:buNone/>
              <a:defRPr sz="2400" b="1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noProof="0"/>
              <a:t>ADD ADDITIONAL TEXT </a:t>
            </a:r>
          </a:p>
        </p:txBody>
      </p:sp>
      <p:sp>
        <p:nvSpPr>
          <p:cNvPr id="22" name="Picture Placeholder 7">
            <a:extLst>
              <a:ext uri="{FF2B5EF4-FFF2-40B4-BE49-F238E27FC236}">
                <a16:creationId xmlns:a16="http://schemas.microsoft.com/office/drawing/2014/main" id="{F79C998E-1F82-4AC1-AD39-82F45A05CE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548944" y="4517480"/>
            <a:ext cx="711197" cy="723544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Icon</a:t>
            </a:r>
          </a:p>
        </p:txBody>
      </p:sp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96EEAE27-781C-4443-85CC-DAA45B695D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4868" y="228600"/>
            <a:ext cx="1157863" cy="291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9933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Icon Content 3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562600" y="2423061"/>
            <a:ext cx="5901458" cy="1005939"/>
          </a:xfrm>
        </p:spPr>
        <p:txBody>
          <a:bodyPr lIns="91440" rIns="91440"/>
          <a:lstStyle>
            <a:lvl1pPr>
              <a:defRPr/>
            </a:lvl1pPr>
          </a:lstStyle>
          <a:p>
            <a:pPr lvl="0"/>
            <a:r>
              <a:rPr lang="en-US" noProof="0"/>
              <a:t>Description text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524000" y="2713664"/>
            <a:ext cx="3810000" cy="424732"/>
          </a:xfrm>
          <a:noFill/>
        </p:spPr>
        <p:txBody>
          <a:bodyPr wrap="square" lIns="91440" rIns="91440" anchor="ctr">
            <a:spAutoFit/>
          </a:bodyPr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/>
              <a:t>ADD ADDITIONAL TEXT </a:t>
            </a:r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37CF37DF-A8A3-42D8-BAFE-0F56DCEC76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48944" y="2564258"/>
            <a:ext cx="711197" cy="723544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Icon</a:t>
            </a:r>
          </a:p>
        </p:txBody>
      </p:sp>
      <p:sp>
        <p:nvSpPr>
          <p:cNvPr id="20" name="Content Placeholder 6">
            <a:extLst>
              <a:ext uri="{FF2B5EF4-FFF2-40B4-BE49-F238E27FC236}">
                <a16:creationId xmlns:a16="http://schemas.microsoft.com/office/drawing/2014/main" id="{36B305EA-E44E-48DA-922F-20D8D349670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5562600" y="3556396"/>
            <a:ext cx="5901458" cy="1005939"/>
          </a:xfrm>
        </p:spPr>
        <p:txBody>
          <a:bodyPr lIns="91440" rIns="91440"/>
          <a:lstStyle>
            <a:lvl1pPr>
              <a:defRPr/>
            </a:lvl1pPr>
          </a:lstStyle>
          <a:p>
            <a:pPr lvl="0"/>
            <a:r>
              <a:rPr lang="en-US" noProof="0"/>
              <a:t>Description text </a:t>
            </a: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038D7323-C655-4E9F-A5C0-AE44AF90708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524000" y="3846999"/>
            <a:ext cx="3810000" cy="424732"/>
          </a:xfrm>
          <a:noFill/>
        </p:spPr>
        <p:txBody>
          <a:bodyPr wrap="square" lIns="91440" rIns="91440" anchor="ctr">
            <a:spAutoFit/>
          </a:bodyPr>
          <a:lstStyle>
            <a:lvl1pPr marL="0" indent="0">
              <a:buNone/>
              <a:defRPr sz="2400" b="1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noProof="0"/>
              <a:t>ADD ADDITIONAL TEXT </a:t>
            </a:r>
          </a:p>
        </p:txBody>
      </p:sp>
      <p:sp>
        <p:nvSpPr>
          <p:cNvPr id="22" name="Picture Placeholder 7">
            <a:extLst>
              <a:ext uri="{FF2B5EF4-FFF2-40B4-BE49-F238E27FC236}">
                <a16:creationId xmlns:a16="http://schemas.microsoft.com/office/drawing/2014/main" id="{F79C998E-1F82-4AC1-AD39-82F45A05CE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548944" y="3697593"/>
            <a:ext cx="711197" cy="723544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Icon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E0693782-2388-4647-A185-3753739701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67F3DA62-D460-42EA-B8AC-75BF070DAD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Content Placeholder 6">
            <a:extLst>
              <a:ext uri="{FF2B5EF4-FFF2-40B4-BE49-F238E27FC236}">
                <a16:creationId xmlns:a16="http://schemas.microsoft.com/office/drawing/2014/main" id="{3FD6DDB9-4D92-43F8-B746-ABBAB109CA1E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5562600" y="4689732"/>
            <a:ext cx="5901458" cy="1005939"/>
          </a:xfrm>
        </p:spPr>
        <p:txBody>
          <a:bodyPr lIns="91440" rIns="91440"/>
          <a:lstStyle>
            <a:lvl1pPr>
              <a:defRPr/>
            </a:lvl1pPr>
          </a:lstStyle>
          <a:p>
            <a:pPr lvl="0"/>
            <a:r>
              <a:rPr lang="en-US" noProof="0"/>
              <a:t>Description text 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13E2F95F-BD26-4AA8-941E-3993C9F1DBB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524000" y="4980335"/>
            <a:ext cx="3810000" cy="424732"/>
          </a:xfrm>
          <a:noFill/>
        </p:spPr>
        <p:txBody>
          <a:bodyPr wrap="square" lIns="91440" rIns="91440" anchor="ctr">
            <a:spAutoFit/>
          </a:bodyPr>
          <a:lstStyle>
            <a:lvl1pPr marL="0" indent="0">
              <a:buNone/>
              <a:defRPr sz="24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noProof="0"/>
              <a:t>ADD ADDITIONAL TEXT </a:t>
            </a:r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68F52DD2-B3F0-4652-8C7B-96406F99FC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548944" y="4830929"/>
            <a:ext cx="711197" cy="723544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Icon</a:t>
            </a:r>
          </a:p>
        </p:txBody>
      </p:sp>
      <p:pic>
        <p:nvPicPr>
          <p:cNvPr id="23" name="Picture 22" descr="A picture containing text&#10;&#10;Description automatically generated">
            <a:extLst>
              <a:ext uri="{FF2B5EF4-FFF2-40B4-BE49-F238E27FC236}">
                <a16:creationId xmlns:a16="http://schemas.microsoft.com/office/drawing/2014/main" id="{6D78EBCE-4775-4A79-A278-BA1CD61B3C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4868" y="228600"/>
            <a:ext cx="1157863" cy="291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2056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618835-3EF0-4701-957C-54FC761E0F7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432DB0-6004-4420-B2F3-8E42E65617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9" y="987429"/>
            <a:ext cx="6172200" cy="4873625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3200"/>
            </a:lvl1pPr>
            <a:lvl2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700"/>
            </a:lvl2pPr>
            <a:lvl3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400"/>
            </a:lvl3pPr>
            <a:lvl4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100"/>
            </a:lvl4pPr>
            <a:lvl5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1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C32889-834B-4E5B-8AAC-2EC56EE262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2100"/>
            </a:lvl1pPr>
            <a:lvl2pPr marL="609501" indent="0">
              <a:buNone/>
              <a:defRPr sz="1900"/>
            </a:lvl2pPr>
            <a:lvl3pPr marL="1219003" indent="0">
              <a:buNone/>
              <a:defRPr sz="1600"/>
            </a:lvl3pPr>
            <a:lvl4pPr marL="1828504" indent="0">
              <a:buNone/>
              <a:defRPr sz="1300"/>
            </a:lvl4pPr>
            <a:lvl5pPr marL="2438006" indent="0">
              <a:buNone/>
              <a:defRPr sz="1300"/>
            </a:lvl5pPr>
            <a:lvl6pPr marL="3047508" indent="0">
              <a:buNone/>
              <a:defRPr sz="1300"/>
            </a:lvl6pPr>
            <a:lvl7pPr marL="3657009" indent="0">
              <a:buNone/>
              <a:defRPr sz="1300"/>
            </a:lvl7pPr>
            <a:lvl8pPr marL="4266510" indent="0">
              <a:buNone/>
              <a:defRPr sz="1300"/>
            </a:lvl8pPr>
            <a:lvl9pPr marL="4876013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231811-74BE-4A57-B954-205E3FCEE1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2A5FB0-AB79-40F8-93C1-6E3354DD7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9A4F78-1EC4-41F6-A2BA-636DAC9FAD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3"/>
            <a:ext cx="2743201" cy="365125"/>
          </a:xfrm>
          <a:prstGeom prst="rect">
            <a:avLst/>
          </a:prstGeom>
        </p:spPr>
        <p:txBody>
          <a:bodyPr/>
          <a:lstStyle/>
          <a:p>
            <a:fld id="{79B4065B-3D3E-4365-B22A-87B39F95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7317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ide patch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724AA86D-A811-42CE-8C83-8053DFC66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-1" y="0"/>
            <a:ext cx="8329286" cy="6858000"/>
          </a:xfrm>
          <a:custGeom>
            <a:avLst/>
            <a:gdLst>
              <a:gd name="connsiteX0" fmla="*/ 0 w 8329286"/>
              <a:gd name="connsiteY0" fmla="*/ 0 h 6858000"/>
              <a:gd name="connsiteX1" fmla="*/ 8329286 w 8329286"/>
              <a:gd name="connsiteY1" fmla="*/ 0 h 6858000"/>
              <a:gd name="connsiteX2" fmla="*/ 8329286 w 8329286"/>
              <a:gd name="connsiteY2" fmla="*/ 68183 h 6858000"/>
              <a:gd name="connsiteX3" fmla="*/ 3175958 w 8329286"/>
              <a:gd name="connsiteY3" fmla="*/ 6858000 h 6858000"/>
              <a:gd name="connsiteX4" fmla="*/ 0 w 832928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9286" h="6858000">
                <a:moveTo>
                  <a:pt x="0" y="0"/>
                </a:moveTo>
                <a:lnTo>
                  <a:pt x="8329286" y="0"/>
                </a:lnTo>
                <a:lnTo>
                  <a:pt x="8329286" y="68183"/>
                </a:lnTo>
                <a:lnTo>
                  <a:pt x="317595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9314C5F-7D40-40CF-8951-9660A5ACE1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B4884FC-8C22-42B9-9E84-2B12AC7336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2018097" y="5181600"/>
            <a:ext cx="688207" cy="0"/>
          </a:xfrm>
          <a:prstGeom prst="line">
            <a:avLst/>
          </a:prstGeom>
          <a:ln w="5715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6B9C406-BFD3-481F-9B48-3DCA3A3301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5751896" y="5181600"/>
            <a:ext cx="688207" cy="0"/>
          </a:xfrm>
          <a:prstGeom prst="line">
            <a:avLst/>
          </a:prstGeom>
          <a:ln w="5715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AF3D50D-B3D8-4A41-84D8-4BE250D1BD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9485696" y="5181600"/>
            <a:ext cx="688207" cy="0"/>
          </a:xfrm>
          <a:prstGeom prst="line">
            <a:avLst/>
          </a:prstGeom>
          <a:ln w="5715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Picture Placeholder 8">
            <a:extLst>
              <a:ext uri="{FF2B5EF4-FFF2-40B4-BE49-F238E27FC236}">
                <a16:creationId xmlns:a16="http://schemas.microsoft.com/office/drawing/2014/main" id="{D7401DA1-CBDE-40D5-856F-25C28280FC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33401" y="2057401"/>
            <a:ext cx="3657599" cy="276280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Insert Image 1</a:t>
            </a:r>
          </a:p>
        </p:txBody>
      </p:sp>
      <p:sp>
        <p:nvSpPr>
          <p:cNvPr id="30" name="Picture Placeholder 8">
            <a:extLst>
              <a:ext uri="{FF2B5EF4-FFF2-40B4-BE49-F238E27FC236}">
                <a16:creationId xmlns:a16="http://schemas.microsoft.com/office/drawing/2014/main" id="{6321F101-EC7B-4128-A7FA-373AC507D3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267200" y="2057401"/>
            <a:ext cx="3657599" cy="276280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Insert Image 2</a:t>
            </a:r>
          </a:p>
        </p:txBody>
      </p:sp>
      <p:sp>
        <p:nvSpPr>
          <p:cNvPr id="31" name="Picture Placeholder 8">
            <a:extLst>
              <a:ext uri="{FF2B5EF4-FFF2-40B4-BE49-F238E27FC236}">
                <a16:creationId xmlns:a16="http://schemas.microsoft.com/office/drawing/2014/main" id="{229667AF-39CB-43E6-8D30-A2DDF8365C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8001000" y="2057401"/>
            <a:ext cx="3657599" cy="276280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Insert Image 3</a:t>
            </a:r>
          </a:p>
        </p:txBody>
      </p:sp>
      <p:sp>
        <p:nvSpPr>
          <p:cNvPr id="32" name="Text Placeholder 7">
            <a:extLst>
              <a:ext uri="{FF2B5EF4-FFF2-40B4-BE49-F238E27FC236}">
                <a16:creationId xmlns:a16="http://schemas.microsoft.com/office/drawing/2014/main" id="{125C62A5-1A39-471E-B819-35EB9F8B0CE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5542992"/>
            <a:ext cx="3642359" cy="424732"/>
          </a:xfrm>
          <a:noFill/>
        </p:spPr>
        <p:txBody>
          <a:bodyPr wrap="square" lIns="91440" rIns="9144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/>
              <a:t>ADD TEXT </a:t>
            </a:r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EB4CA538-2AD9-458A-B582-2FBFEAF60CF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267200" y="5542992"/>
            <a:ext cx="3642359" cy="424732"/>
          </a:xfrm>
          <a:noFill/>
        </p:spPr>
        <p:txBody>
          <a:bodyPr wrap="square" lIns="91440" rIns="9144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/>
              <a:t>ADD TEXT </a:t>
            </a:r>
          </a:p>
        </p:txBody>
      </p:sp>
      <p:sp>
        <p:nvSpPr>
          <p:cNvPr id="35" name="Text Placeholder 7">
            <a:extLst>
              <a:ext uri="{FF2B5EF4-FFF2-40B4-BE49-F238E27FC236}">
                <a16:creationId xmlns:a16="http://schemas.microsoft.com/office/drawing/2014/main" id="{857C263B-EA99-4350-84C0-08B9746AEC0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001000" y="5542992"/>
            <a:ext cx="3642359" cy="424732"/>
          </a:xfrm>
          <a:noFill/>
        </p:spPr>
        <p:txBody>
          <a:bodyPr wrap="square" lIns="91440" rIns="9144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/>
              <a:t>ADD TEXT </a:t>
            </a:r>
          </a:p>
        </p:txBody>
      </p:sp>
      <p:pic>
        <p:nvPicPr>
          <p:cNvPr id="17" name="Picture 16" descr="A picture containing text&#10;&#10;Description automatically generated">
            <a:extLst>
              <a:ext uri="{FF2B5EF4-FFF2-40B4-BE49-F238E27FC236}">
                <a16:creationId xmlns:a16="http://schemas.microsoft.com/office/drawing/2014/main" id="{C831ED77-BAE6-4E39-9CD2-5B6669A3D3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4868" y="228600"/>
            <a:ext cx="1157863" cy="291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8510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_Org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CE973A6-10E7-4E33-AA8B-7240F9197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48934421-B8F7-41B6-9EC4-5E3C497424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960064" y="1981200"/>
            <a:ext cx="1523993" cy="1523994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Insert Image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4BACF049-4E3E-418D-9DB0-9D63BDDD25A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88864" y="2618469"/>
            <a:ext cx="3108959" cy="424732"/>
          </a:xfrm>
          <a:noFill/>
        </p:spPr>
        <p:txBody>
          <a:bodyPr wrap="square" lIns="91440" rIns="91440" anchor="ctr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ADD TEXT 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EFE2AF5B-D21D-4FE5-932F-F2989F6E011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88864" y="2999470"/>
            <a:ext cx="3108959" cy="323629"/>
          </a:xfrm>
          <a:noFill/>
        </p:spPr>
        <p:txBody>
          <a:bodyPr wrap="square" lIns="91440" rIns="91440" anchor="t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66B4E82-4E92-438C-9DBD-FDAC98DBA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rot="16200000">
            <a:off x="6146423" y="665228"/>
            <a:ext cx="0" cy="740664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5C2A05E4-0266-470B-94B6-0EA500EFD5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1811223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Insert Image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8B705CE2-63BB-44EF-9494-D7197888F26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20494" y="5114385"/>
            <a:ext cx="1587295" cy="166199"/>
          </a:xfrm>
          <a:noFill/>
        </p:spPr>
        <p:txBody>
          <a:bodyPr wrap="square" lIns="0" tIns="0" rIns="0" bIns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91C9BD3E-CCA7-4ADF-83CB-175C316AEA8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520494" y="5346798"/>
            <a:ext cx="1587295" cy="166199"/>
          </a:xfrm>
          <a:noFill/>
        </p:spPr>
        <p:txBody>
          <a:bodyPr wrap="square" lIns="0" tIns="0" rIns="0" bIns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sp>
        <p:nvSpPr>
          <p:cNvPr id="19" name="Picture Placeholder 8">
            <a:extLst>
              <a:ext uri="{FF2B5EF4-FFF2-40B4-BE49-F238E27FC236}">
                <a16:creationId xmlns:a16="http://schemas.microsoft.com/office/drawing/2014/main" id="{DC756ECA-27F0-4309-A411-2021931A3A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3640023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Insert Image</a:t>
            </a: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BCC1B1EE-9270-494A-B26E-3E810517012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349294" y="5114385"/>
            <a:ext cx="1587295" cy="166199"/>
          </a:xfrm>
          <a:noFill/>
        </p:spPr>
        <p:txBody>
          <a:bodyPr wrap="square" lIns="0" tIns="0" rIns="0" bIns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621D9997-09EF-468A-A3A6-7C2705CF175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349294" y="5346798"/>
            <a:ext cx="1587295" cy="166199"/>
          </a:xfrm>
          <a:noFill/>
        </p:spPr>
        <p:txBody>
          <a:bodyPr wrap="square" lIns="0" tIns="0" rIns="0" bIns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sp>
        <p:nvSpPr>
          <p:cNvPr id="22" name="Picture Placeholder 8">
            <a:extLst>
              <a:ext uri="{FF2B5EF4-FFF2-40B4-BE49-F238E27FC236}">
                <a16:creationId xmlns:a16="http://schemas.microsoft.com/office/drawing/2014/main" id="{CC2A50A3-3A8F-469D-B16E-A06FD4C2A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5449773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Insert Image</a:t>
            </a: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065EDDEE-214F-4148-8B8C-0BA5AEF7658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044" y="5114385"/>
            <a:ext cx="1587295" cy="166199"/>
          </a:xfrm>
          <a:noFill/>
        </p:spPr>
        <p:txBody>
          <a:bodyPr wrap="square" lIns="0" tIns="0" rIns="0" bIns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520C0E2F-F27A-44AC-BB9A-74F62BEC575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159044" y="5346798"/>
            <a:ext cx="1587295" cy="166199"/>
          </a:xfrm>
          <a:noFill/>
        </p:spPr>
        <p:txBody>
          <a:bodyPr wrap="square" lIns="0" tIns="0" rIns="0" bIns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sp>
        <p:nvSpPr>
          <p:cNvPr id="25" name="Picture Placeholder 8">
            <a:extLst>
              <a:ext uri="{FF2B5EF4-FFF2-40B4-BE49-F238E27FC236}">
                <a16:creationId xmlns:a16="http://schemas.microsoft.com/office/drawing/2014/main" id="{ADC5446D-3469-43DA-ACE3-2AEC5B9038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7259523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Insert Image</a:t>
            </a:r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4BF91944-817D-4080-9FC7-1C01D3C52F7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68794" y="5114385"/>
            <a:ext cx="1587295" cy="166199"/>
          </a:xfrm>
          <a:noFill/>
        </p:spPr>
        <p:txBody>
          <a:bodyPr wrap="square" lIns="0" tIns="0" rIns="0" bIns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B6FC5678-B04A-4631-9DFF-776737E9C8A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968794" y="5346798"/>
            <a:ext cx="1587295" cy="166199"/>
          </a:xfrm>
          <a:noFill/>
        </p:spPr>
        <p:txBody>
          <a:bodyPr wrap="square" lIns="0" tIns="0" rIns="0" bIns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sp>
        <p:nvSpPr>
          <p:cNvPr id="28" name="Picture Placeholder 8">
            <a:extLst>
              <a:ext uri="{FF2B5EF4-FFF2-40B4-BE49-F238E27FC236}">
                <a16:creationId xmlns:a16="http://schemas.microsoft.com/office/drawing/2014/main" id="{BF024C2A-A070-4BF1-BA78-8FDD47DED4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9066634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Insert Image</a:t>
            </a:r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72D75690-3F0F-4257-84B4-90CB4E6BB7E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775905" y="5114385"/>
            <a:ext cx="1587295" cy="166199"/>
          </a:xfrm>
          <a:noFill/>
        </p:spPr>
        <p:txBody>
          <a:bodyPr wrap="square" lIns="0" tIns="0" rIns="0" bIns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id="{FC3E89DF-7D8F-458A-910F-B06B607998A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775905" y="5346798"/>
            <a:ext cx="1587295" cy="166199"/>
          </a:xfrm>
          <a:noFill/>
        </p:spPr>
        <p:txBody>
          <a:bodyPr wrap="square" lIns="0" tIns="0" rIns="0" bIns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pic>
        <p:nvPicPr>
          <p:cNvPr id="32" name="Picture 31" descr="A picture containing text&#10;&#10;Description automatically generated">
            <a:extLst>
              <a:ext uri="{FF2B5EF4-FFF2-40B4-BE49-F238E27FC236}">
                <a16:creationId xmlns:a16="http://schemas.microsoft.com/office/drawing/2014/main" id="{148EE6BC-DFF4-4FBA-80AB-A5A33D31F0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4868" y="228600"/>
            <a:ext cx="1157863" cy="291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7663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_Org Char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CE973A6-10E7-4E33-AA8B-7240F9197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48934421-B8F7-41B6-9EC4-5E3C497424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596641" y="1981200"/>
            <a:ext cx="1523993" cy="1523994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Insert Image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4BACF049-4E3E-418D-9DB0-9D63BDDD25A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25441" y="2618469"/>
            <a:ext cx="3108959" cy="424732"/>
          </a:xfrm>
          <a:noFill/>
        </p:spPr>
        <p:txBody>
          <a:bodyPr wrap="square" lIns="91440" rIns="91440" anchor="ctr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ADD TEXT 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EFE2AF5B-D21D-4FE5-932F-F2989F6E011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425441" y="2999470"/>
            <a:ext cx="3108959" cy="323629"/>
          </a:xfrm>
          <a:noFill/>
        </p:spPr>
        <p:txBody>
          <a:bodyPr wrap="square" lIns="91440" rIns="91440" anchor="t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66B4E82-4E92-438C-9DBD-FDAC98DBA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rot="16200000">
            <a:off x="6165169" y="-112012"/>
            <a:ext cx="0" cy="896112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5C2A05E4-0266-470B-94B6-0EA500EFD5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1052729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Insert Image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8B705CE2-63BB-44EF-9494-D7197888F26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62000" y="5114385"/>
            <a:ext cx="1587295" cy="166199"/>
          </a:xfrm>
          <a:noFill/>
        </p:spPr>
        <p:txBody>
          <a:bodyPr wrap="square" lIns="0" tIns="0" rIns="0" bIns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91C9BD3E-CCA7-4ADF-83CB-175C316AEA8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62000" y="5346798"/>
            <a:ext cx="1587295" cy="166199"/>
          </a:xfrm>
          <a:noFill/>
        </p:spPr>
        <p:txBody>
          <a:bodyPr wrap="square" lIns="0" tIns="0" rIns="0" bIns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sp>
        <p:nvSpPr>
          <p:cNvPr id="19" name="Picture Placeholder 8">
            <a:extLst>
              <a:ext uri="{FF2B5EF4-FFF2-40B4-BE49-F238E27FC236}">
                <a16:creationId xmlns:a16="http://schemas.microsoft.com/office/drawing/2014/main" id="{DC756ECA-27F0-4309-A411-2021931A3A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2881529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Insert Image</a:t>
            </a: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BCC1B1EE-9270-494A-B26E-3E810517012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90800" y="5114385"/>
            <a:ext cx="1587295" cy="166199"/>
          </a:xfrm>
          <a:noFill/>
        </p:spPr>
        <p:txBody>
          <a:bodyPr wrap="square" lIns="0" tIns="0" rIns="0" bIns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621D9997-09EF-468A-A3A6-7C2705CF175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590800" y="5346798"/>
            <a:ext cx="1587295" cy="166199"/>
          </a:xfrm>
          <a:noFill/>
        </p:spPr>
        <p:txBody>
          <a:bodyPr wrap="square" lIns="0" tIns="0" rIns="0" bIns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sp>
        <p:nvSpPr>
          <p:cNvPr id="22" name="Picture Placeholder 8">
            <a:extLst>
              <a:ext uri="{FF2B5EF4-FFF2-40B4-BE49-F238E27FC236}">
                <a16:creationId xmlns:a16="http://schemas.microsoft.com/office/drawing/2014/main" id="{CC2A50A3-3A8F-469D-B16E-A06FD4C2A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4691279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Insert Image</a:t>
            </a: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065EDDEE-214F-4148-8B8C-0BA5AEF7658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00550" y="5114385"/>
            <a:ext cx="1587295" cy="166199"/>
          </a:xfrm>
          <a:noFill/>
        </p:spPr>
        <p:txBody>
          <a:bodyPr wrap="square" lIns="0" tIns="0" rIns="0" bIns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520C0E2F-F27A-44AC-BB9A-74F62BEC575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00550" y="5346798"/>
            <a:ext cx="1587295" cy="166199"/>
          </a:xfrm>
          <a:noFill/>
        </p:spPr>
        <p:txBody>
          <a:bodyPr wrap="square" lIns="0" tIns="0" rIns="0" bIns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sp>
        <p:nvSpPr>
          <p:cNvPr id="25" name="Picture Placeholder 8">
            <a:extLst>
              <a:ext uri="{FF2B5EF4-FFF2-40B4-BE49-F238E27FC236}">
                <a16:creationId xmlns:a16="http://schemas.microsoft.com/office/drawing/2014/main" id="{ADC5446D-3469-43DA-ACE3-2AEC5B9038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6501029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Insert Image</a:t>
            </a:r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4BF91944-817D-4080-9FC7-1C01D3C52F7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210300" y="5114385"/>
            <a:ext cx="1587295" cy="166199"/>
          </a:xfrm>
          <a:noFill/>
        </p:spPr>
        <p:txBody>
          <a:bodyPr wrap="square" lIns="0" tIns="0" rIns="0" bIns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B6FC5678-B04A-4631-9DFF-776737E9C8A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10300" y="5346798"/>
            <a:ext cx="1587295" cy="166199"/>
          </a:xfrm>
          <a:noFill/>
        </p:spPr>
        <p:txBody>
          <a:bodyPr wrap="square" lIns="0" tIns="0" rIns="0" bIns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sp>
        <p:nvSpPr>
          <p:cNvPr id="28" name="Picture Placeholder 8">
            <a:extLst>
              <a:ext uri="{FF2B5EF4-FFF2-40B4-BE49-F238E27FC236}">
                <a16:creationId xmlns:a16="http://schemas.microsoft.com/office/drawing/2014/main" id="{BF024C2A-A070-4BF1-BA78-8FDD47DED4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8308140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Insert Image</a:t>
            </a:r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72D75690-3F0F-4257-84B4-90CB4E6BB7E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017411" y="5114385"/>
            <a:ext cx="1587295" cy="166199"/>
          </a:xfrm>
          <a:noFill/>
        </p:spPr>
        <p:txBody>
          <a:bodyPr wrap="square" lIns="0" tIns="0" rIns="0" bIns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id="{FC3E89DF-7D8F-458A-910F-B06B607998A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017411" y="5346798"/>
            <a:ext cx="1587295" cy="166199"/>
          </a:xfrm>
          <a:noFill/>
        </p:spPr>
        <p:txBody>
          <a:bodyPr wrap="square" lIns="0" tIns="0" rIns="0" bIns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sp>
        <p:nvSpPr>
          <p:cNvPr id="31" name="Picture Placeholder 8">
            <a:extLst>
              <a:ext uri="{FF2B5EF4-FFF2-40B4-BE49-F238E27FC236}">
                <a16:creationId xmlns:a16="http://schemas.microsoft.com/office/drawing/2014/main" id="{49030BC1-7B5E-4BBD-AB44-8615DCFD46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10115251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Insert Image</a:t>
            </a:r>
          </a:p>
        </p:txBody>
      </p:sp>
      <p:sp>
        <p:nvSpPr>
          <p:cNvPr id="32" name="Text Placeholder 7">
            <a:extLst>
              <a:ext uri="{FF2B5EF4-FFF2-40B4-BE49-F238E27FC236}">
                <a16:creationId xmlns:a16="http://schemas.microsoft.com/office/drawing/2014/main" id="{10ED1CED-11B2-4927-93A4-CE47939F0AEC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824522" y="5114385"/>
            <a:ext cx="1587295" cy="166199"/>
          </a:xfrm>
          <a:noFill/>
        </p:spPr>
        <p:txBody>
          <a:bodyPr wrap="square" lIns="0" tIns="0" rIns="0" bIns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39E2E141-317E-41F9-853F-B96493C8FB9B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824522" y="5346798"/>
            <a:ext cx="1587295" cy="166199"/>
          </a:xfrm>
          <a:noFill/>
        </p:spPr>
        <p:txBody>
          <a:bodyPr wrap="square" lIns="0" tIns="0" rIns="0" bIns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pic>
        <p:nvPicPr>
          <p:cNvPr id="35" name="Picture 34" descr="A picture containing text&#10;&#10;Description automatically generated">
            <a:extLst>
              <a:ext uri="{FF2B5EF4-FFF2-40B4-BE49-F238E27FC236}">
                <a16:creationId xmlns:a16="http://schemas.microsoft.com/office/drawing/2014/main" id="{542A8C6D-7386-4D99-83A3-D18FB7EBCD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4868" y="228600"/>
            <a:ext cx="1157863" cy="291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0581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_Org Chart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CE973A6-10E7-4E33-AA8B-7240F9197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48934421-B8F7-41B6-9EC4-5E3C497424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178095" y="1905000"/>
            <a:ext cx="1255400" cy="1255400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Insert Image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4BACF049-4E3E-418D-9DB0-9D63BDDD25A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01136" y="2288331"/>
            <a:ext cx="3108959" cy="290097"/>
          </a:xfrm>
          <a:noFill/>
        </p:spPr>
        <p:txBody>
          <a:bodyPr wrap="square" lIns="91440" rIns="91440" anchor="ctr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ADD TEXT 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EFE2AF5B-D21D-4FE5-932F-F2989F6E011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601136" y="2566041"/>
            <a:ext cx="3108959" cy="221043"/>
          </a:xfrm>
          <a:noFill/>
        </p:spPr>
        <p:txBody>
          <a:bodyPr wrap="square" lIns="91440" rIns="91440" anchor="t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66B4E82-4E92-438C-9DBD-FDAC98DBA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rot="16200000">
            <a:off x="6165169" y="-670561"/>
            <a:ext cx="0" cy="896112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5C2A05E4-0266-470B-94B6-0EA500EFD5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>
          <a:xfrm>
            <a:off x="1098449" y="3352800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Insert Image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8B705CE2-63BB-44EF-9494-D7197888F26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62000" y="4327380"/>
            <a:ext cx="1587295" cy="166199"/>
          </a:xfrm>
          <a:noFill/>
        </p:spPr>
        <p:txBody>
          <a:bodyPr wrap="square" lIns="0" tIns="0" rIns="0" bIns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91C9BD3E-CCA7-4ADF-83CB-175C316AEA8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62000" y="4497392"/>
            <a:ext cx="1587295" cy="166199"/>
          </a:xfrm>
          <a:noFill/>
        </p:spPr>
        <p:txBody>
          <a:bodyPr wrap="square" lIns="0" tIns="0" rIns="0" bIns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sp>
        <p:nvSpPr>
          <p:cNvPr id="19" name="Picture Placeholder 8">
            <a:extLst>
              <a:ext uri="{FF2B5EF4-FFF2-40B4-BE49-F238E27FC236}">
                <a16:creationId xmlns:a16="http://schemas.microsoft.com/office/drawing/2014/main" id="{DC756ECA-27F0-4309-A411-2021931A3A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27" hasCustomPrompt="1"/>
          </p:nvPr>
        </p:nvSpPr>
        <p:spPr>
          <a:xfrm>
            <a:off x="2927249" y="3352800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Insert Image</a:t>
            </a: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BCC1B1EE-9270-494A-B26E-3E810517012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90800" y="4327380"/>
            <a:ext cx="1587295" cy="166199"/>
          </a:xfrm>
          <a:noFill/>
        </p:spPr>
        <p:txBody>
          <a:bodyPr wrap="square" lIns="0" tIns="0" rIns="0" bIns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621D9997-09EF-468A-A3A6-7C2705CF175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590800" y="4497392"/>
            <a:ext cx="1587295" cy="166199"/>
          </a:xfrm>
          <a:noFill/>
        </p:spPr>
        <p:txBody>
          <a:bodyPr wrap="square" lIns="0" tIns="0" rIns="0" bIns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sp>
        <p:nvSpPr>
          <p:cNvPr id="22" name="Picture Placeholder 8">
            <a:extLst>
              <a:ext uri="{FF2B5EF4-FFF2-40B4-BE49-F238E27FC236}">
                <a16:creationId xmlns:a16="http://schemas.microsoft.com/office/drawing/2014/main" id="{CC2A50A3-3A8F-469D-B16E-A06FD4C2A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30" hasCustomPrompt="1"/>
          </p:nvPr>
        </p:nvSpPr>
        <p:spPr>
          <a:xfrm>
            <a:off x="4736999" y="3352800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Insert Image</a:t>
            </a: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065EDDEE-214F-4148-8B8C-0BA5AEF7658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00550" y="4327380"/>
            <a:ext cx="1587295" cy="166199"/>
          </a:xfrm>
          <a:noFill/>
        </p:spPr>
        <p:txBody>
          <a:bodyPr wrap="square" lIns="0" tIns="0" rIns="0" bIns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520C0E2F-F27A-44AC-BB9A-74F62BEC575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00550" y="4497392"/>
            <a:ext cx="1587295" cy="166199"/>
          </a:xfrm>
          <a:noFill/>
        </p:spPr>
        <p:txBody>
          <a:bodyPr wrap="square" lIns="0" tIns="0" rIns="0" bIns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sp>
        <p:nvSpPr>
          <p:cNvPr id="25" name="Picture Placeholder 8">
            <a:extLst>
              <a:ext uri="{FF2B5EF4-FFF2-40B4-BE49-F238E27FC236}">
                <a16:creationId xmlns:a16="http://schemas.microsoft.com/office/drawing/2014/main" id="{ADC5446D-3469-43DA-ACE3-2AEC5B9038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33" hasCustomPrompt="1"/>
          </p:nvPr>
        </p:nvSpPr>
        <p:spPr>
          <a:xfrm>
            <a:off x="6546749" y="3352800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Insert Image</a:t>
            </a:r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4BF91944-817D-4080-9FC7-1C01D3C52F7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210300" y="4327380"/>
            <a:ext cx="1587295" cy="166199"/>
          </a:xfrm>
          <a:noFill/>
        </p:spPr>
        <p:txBody>
          <a:bodyPr wrap="square" lIns="0" tIns="0" rIns="0" bIns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B6FC5678-B04A-4631-9DFF-776737E9C8A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10300" y="4497392"/>
            <a:ext cx="1587295" cy="166199"/>
          </a:xfrm>
          <a:noFill/>
        </p:spPr>
        <p:txBody>
          <a:bodyPr wrap="square" lIns="0" tIns="0" rIns="0" bIns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sp>
        <p:nvSpPr>
          <p:cNvPr id="28" name="Picture Placeholder 8">
            <a:extLst>
              <a:ext uri="{FF2B5EF4-FFF2-40B4-BE49-F238E27FC236}">
                <a16:creationId xmlns:a16="http://schemas.microsoft.com/office/drawing/2014/main" id="{BF024C2A-A070-4BF1-BA78-8FDD47DED4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36" hasCustomPrompt="1"/>
          </p:nvPr>
        </p:nvSpPr>
        <p:spPr>
          <a:xfrm>
            <a:off x="8353860" y="3352800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Insert Image</a:t>
            </a:r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72D75690-3F0F-4257-84B4-90CB4E6BB7E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017411" y="4327380"/>
            <a:ext cx="1587295" cy="166199"/>
          </a:xfrm>
          <a:noFill/>
        </p:spPr>
        <p:txBody>
          <a:bodyPr wrap="square" lIns="0" tIns="0" rIns="0" bIns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id="{FC3E89DF-7D8F-458A-910F-B06B607998A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017411" y="4497392"/>
            <a:ext cx="1587295" cy="166199"/>
          </a:xfrm>
          <a:noFill/>
        </p:spPr>
        <p:txBody>
          <a:bodyPr wrap="square" lIns="0" tIns="0" rIns="0" bIns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sp>
        <p:nvSpPr>
          <p:cNvPr id="31" name="Picture Placeholder 8">
            <a:extLst>
              <a:ext uri="{FF2B5EF4-FFF2-40B4-BE49-F238E27FC236}">
                <a16:creationId xmlns:a16="http://schemas.microsoft.com/office/drawing/2014/main" id="{49030BC1-7B5E-4BBD-AB44-8615DCFD46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39" hasCustomPrompt="1"/>
          </p:nvPr>
        </p:nvSpPr>
        <p:spPr>
          <a:xfrm>
            <a:off x="10160971" y="3352800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Insert Image</a:t>
            </a:r>
          </a:p>
        </p:txBody>
      </p:sp>
      <p:sp>
        <p:nvSpPr>
          <p:cNvPr id="32" name="Text Placeholder 7">
            <a:extLst>
              <a:ext uri="{FF2B5EF4-FFF2-40B4-BE49-F238E27FC236}">
                <a16:creationId xmlns:a16="http://schemas.microsoft.com/office/drawing/2014/main" id="{10ED1CED-11B2-4927-93A4-CE47939F0AEC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824522" y="4327380"/>
            <a:ext cx="1587295" cy="166199"/>
          </a:xfrm>
          <a:noFill/>
        </p:spPr>
        <p:txBody>
          <a:bodyPr wrap="square" lIns="0" tIns="0" rIns="0" bIns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39E2E141-317E-41F9-853F-B96493C8FB9B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824522" y="4497392"/>
            <a:ext cx="1587295" cy="166199"/>
          </a:xfrm>
          <a:noFill/>
        </p:spPr>
        <p:txBody>
          <a:bodyPr wrap="square" lIns="0" tIns="0" rIns="0" bIns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69BD202-1C38-47A5-8B06-0AADB78AAE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rot="16200000">
            <a:off x="6165169" y="2642433"/>
            <a:ext cx="0" cy="5564151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Picture Placeholder 8">
            <a:extLst>
              <a:ext uri="{FF2B5EF4-FFF2-40B4-BE49-F238E27FC236}">
                <a16:creationId xmlns:a16="http://schemas.microsoft.com/office/drawing/2014/main" id="{68CF0B9D-069C-46BA-9B77-7BDE114F3E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45" hasCustomPrompt="1"/>
          </p:nvPr>
        </p:nvSpPr>
        <p:spPr>
          <a:xfrm>
            <a:off x="2927249" y="4967309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Insert Image</a:t>
            </a:r>
          </a:p>
        </p:txBody>
      </p:sp>
      <p:sp>
        <p:nvSpPr>
          <p:cNvPr id="39" name="Text Placeholder 7">
            <a:extLst>
              <a:ext uri="{FF2B5EF4-FFF2-40B4-BE49-F238E27FC236}">
                <a16:creationId xmlns:a16="http://schemas.microsoft.com/office/drawing/2014/main" id="{6EB5CB55-9BF0-4309-AA93-9540CDA1CE22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590800" y="5988389"/>
            <a:ext cx="1587295" cy="166199"/>
          </a:xfrm>
          <a:noFill/>
        </p:spPr>
        <p:txBody>
          <a:bodyPr wrap="square" lIns="0" tIns="0" rIns="0" bIns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40" name="Text Placeholder 7">
            <a:extLst>
              <a:ext uri="{FF2B5EF4-FFF2-40B4-BE49-F238E27FC236}">
                <a16:creationId xmlns:a16="http://schemas.microsoft.com/office/drawing/2014/main" id="{184A6FF6-89E5-41B3-83AD-E1F1AC1C7187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590800" y="6158401"/>
            <a:ext cx="1587295" cy="166199"/>
          </a:xfrm>
          <a:noFill/>
        </p:spPr>
        <p:txBody>
          <a:bodyPr wrap="square" lIns="0" tIns="0" rIns="0" bIns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sp>
        <p:nvSpPr>
          <p:cNvPr id="41" name="Picture Placeholder 8">
            <a:extLst>
              <a:ext uri="{FF2B5EF4-FFF2-40B4-BE49-F238E27FC236}">
                <a16:creationId xmlns:a16="http://schemas.microsoft.com/office/drawing/2014/main" id="{65909E03-0C86-44C4-9260-484E8CF631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48" hasCustomPrompt="1"/>
          </p:nvPr>
        </p:nvSpPr>
        <p:spPr>
          <a:xfrm>
            <a:off x="4736999" y="4967309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Insert Image</a:t>
            </a:r>
          </a:p>
        </p:txBody>
      </p:sp>
      <p:sp>
        <p:nvSpPr>
          <p:cNvPr id="42" name="Text Placeholder 7">
            <a:extLst>
              <a:ext uri="{FF2B5EF4-FFF2-40B4-BE49-F238E27FC236}">
                <a16:creationId xmlns:a16="http://schemas.microsoft.com/office/drawing/2014/main" id="{0D08C690-4C72-47C4-ADBC-6DBFC463FC3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400550" y="5988389"/>
            <a:ext cx="1587295" cy="166199"/>
          </a:xfrm>
          <a:noFill/>
        </p:spPr>
        <p:txBody>
          <a:bodyPr wrap="square" lIns="0" tIns="0" rIns="0" bIns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43" name="Text Placeholder 7">
            <a:extLst>
              <a:ext uri="{FF2B5EF4-FFF2-40B4-BE49-F238E27FC236}">
                <a16:creationId xmlns:a16="http://schemas.microsoft.com/office/drawing/2014/main" id="{FEBB122E-6E5D-4B48-91C0-C6EB8BA3D2D9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4400550" y="6158401"/>
            <a:ext cx="1587295" cy="166199"/>
          </a:xfrm>
          <a:noFill/>
        </p:spPr>
        <p:txBody>
          <a:bodyPr wrap="square" lIns="0" tIns="0" rIns="0" bIns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sp>
        <p:nvSpPr>
          <p:cNvPr id="44" name="Picture Placeholder 8">
            <a:extLst>
              <a:ext uri="{FF2B5EF4-FFF2-40B4-BE49-F238E27FC236}">
                <a16:creationId xmlns:a16="http://schemas.microsoft.com/office/drawing/2014/main" id="{A968314E-9F6B-4D90-BC2A-C5BB6AC70F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51" hasCustomPrompt="1"/>
          </p:nvPr>
        </p:nvSpPr>
        <p:spPr>
          <a:xfrm>
            <a:off x="6546749" y="4967309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Insert Image</a:t>
            </a:r>
          </a:p>
        </p:txBody>
      </p:sp>
      <p:sp>
        <p:nvSpPr>
          <p:cNvPr id="45" name="Text Placeholder 7">
            <a:extLst>
              <a:ext uri="{FF2B5EF4-FFF2-40B4-BE49-F238E27FC236}">
                <a16:creationId xmlns:a16="http://schemas.microsoft.com/office/drawing/2014/main" id="{98FF5C01-8CE1-475F-A59A-011328494FC8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6210300" y="5988389"/>
            <a:ext cx="1587295" cy="166199"/>
          </a:xfrm>
          <a:noFill/>
        </p:spPr>
        <p:txBody>
          <a:bodyPr wrap="square" lIns="0" tIns="0" rIns="0" bIns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46" name="Text Placeholder 7">
            <a:extLst>
              <a:ext uri="{FF2B5EF4-FFF2-40B4-BE49-F238E27FC236}">
                <a16:creationId xmlns:a16="http://schemas.microsoft.com/office/drawing/2014/main" id="{DC690F93-088F-498C-9B26-2DCE00A1145F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210300" y="6158401"/>
            <a:ext cx="1587295" cy="166199"/>
          </a:xfrm>
          <a:noFill/>
        </p:spPr>
        <p:txBody>
          <a:bodyPr wrap="square" lIns="0" tIns="0" rIns="0" bIns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sp>
        <p:nvSpPr>
          <p:cNvPr id="47" name="Picture Placeholder 8">
            <a:extLst>
              <a:ext uri="{FF2B5EF4-FFF2-40B4-BE49-F238E27FC236}">
                <a16:creationId xmlns:a16="http://schemas.microsoft.com/office/drawing/2014/main" id="{1D462CE1-BEE9-45C4-AB54-354D05E69D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54" hasCustomPrompt="1"/>
          </p:nvPr>
        </p:nvSpPr>
        <p:spPr>
          <a:xfrm>
            <a:off x="8353860" y="4967309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Insert Image</a:t>
            </a:r>
          </a:p>
        </p:txBody>
      </p:sp>
      <p:sp>
        <p:nvSpPr>
          <p:cNvPr id="48" name="Text Placeholder 7">
            <a:extLst>
              <a:ext uri="{FF2B5EF4-FFF2-40B4-BE49-F238E27FC236}">
                <a16:creationId xmlns:a16="http://schemas.microsoft.com/office/drawing/2014/main" id="{9FA2731A-D1B2-4144-8373-12B9313F9BFD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8017411" y="5988389"/>
            <a:ext cx="1587295" cy="166199"/>
          </a:xfrm>
          <a:noFill/>
        </p:spPr>
        <p:txBody>
          <a:bodyPr wrap="square" lIns="0" tIns="0" rIns="0" bIns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49" name="Text Placeholder 7">
            <a:extLst>
              <a:ext uri="{FF2B5EF4-FFF2-40B4-BE49-F238E27FC236}">
                <a16:creationId xmlns:a16="http://schemas.microsoft.com/office/drawing/2014/main" id="{F61DF59D-6B27-4EC6-A151-0F9B99DC805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017411" y="6158401"/>
            <a:ext cx="1587295" cy="166199"/>
          </a:xfrm>
          <a:noFill/>
        </p:spPr>
        <p:txBody>
          <a:bodyPr wrap="square" lIns="0" tIns="0" rIns="0" bIns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Description</a:t>
            </a:r>
          </a:p>
        </p:txBody>
      </p:sp>
      <p:pic>
        <p:nvPicPr>
          <p:cNvPr id="52" name="Picture 51" descr="A picture containing text&#10;&#10;Description automatically generated">
            <a:extLst>
              <a:ext uri="{FF2B5EF4-FFF2-40B4-BE49-F238E27FC236}">
                <a16:creationId xmlns:a16="http://schemas.microsoft.com/office/drawing/2014/main" id="{3EDEDCFD-31D8-4DFD-9708-033CE49FCD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4868" y="228600"/>
            <a:ext cx="1157863" cy="291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1262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ide patch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724AA86D-A811-42CE-8C83-8053DFC66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-1" y="0"/>
            <a:ext cx="8329286" cy="6858000"/>
          </a:xfrm>
          <a:custGeom>
            <a:avLst/>
            <a:gdLst>
              <a:gd name="connsiteX0" fmla="*/ 0 w 8329286"/>
              <a:gd name="connsiteY0" fmla="*/ 0 h 6858000"/>
              <a:gd name="connsiteX1" fmla="*/ 8329286 w 8329286"/>
              <a:gd name="connsiteY1" fmla="*/ 0 h 6858000"/>
              <a:gd name="connsiteX2" fmla="*/ 8329286 w 8329286"/>
              <a:gd name="connsiteY2" fmla="*/ 68183 h 6858000"/>
              <a:gd name="connsiteX3" fmla="*/ 3175958 w 8329286"/>
              <a:gd name="connsiteY3" fmla="*/ 6858000 h 6858000"/>
              <a:gd name="connsiteX4" fmla="*/ 0 w 832928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9286" h="6858000">
                <a:moveTo>
                  <a:pt x="0" y="0"/>
                </a:moveTo>
                <a:lnTo>
                  <a:pt x="8329286" y="0"/>
                </a:lnTo>
                <a:lnTo>
                  <a:pt x="8329286" y="68183"/>
                </a:lnTo>
                <a:lnTo>
                  <a:pt x="317595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587514"/>
            <a:ext cx="10805160" cy="707886"/>
          </a:xfrm>
        </p:spPr>
        <p:txBody>
          <a:bodyPr lIns="9144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9314C5F-7D40-40CF-8951-9660A5ACE1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8D62989F-8D91-4044-ABD0-419BF05566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4868" y="228600"/>
            <a:ext cx="1157863" cy="291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1956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B81EBC8-B188-468E-BB4B-1ED9361674ED}"/>
              </a:ext>
            </a:extLst>
          </p:cNvPr>
          <p:cNvSpPr/>
          <p:nvPr/>
        </p:nvSpPr>
        <p:spPr>
          <a:xfrm>
            <a:off x="285750" y="271686"/>
            <a:ext cx="11620500" cy="6305372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2E942B-4297-4570-B120-E2ACA52D1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5850" y="2679192"/>
            <a:ext cx="9963150" cy="1499616"/>
          </a:xfrm>
          <a:noFill/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711DC75-FC3F-42ED-9AC5-31D3913BB7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6440" y="450607"/>
            <a:ext cx="1646268" cy="41462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1421B97-32BC-4ED5-B1F7-AB3DFA080648}"/>
              </a:ext>
            </a:extLst>
          </p:cNvPr>
          <p:cNvSpPr/>
          <p:nvPr/>
        </p:nvSpPr>
        <p:spPr>
          <a:xfrm>
            <a:off x="0" y="2679192"/>
            <a:ext cx="551384" cy="14996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Triangle 11">
            <a:extLst>
              <a:ext uri="{FF2B5EF4-FFF2-40B4-BE49-F238E27FC236}">
                <a16:creationId xmlns:a16="http://schemas.microsoft.com/office/drawing/2014/main" id="{4F04C4C1-F947-4719-9BA1-5F6AF9ABB2B5}"/>
              </a:ext>
            </a:extLst>
          </p:cNvPr>
          <p:cNvSpPr/>
          <p:nvPr/>
        </p:nvSpPr>
        <p:spPr>
          <a:xfrm flipH="1">
            <a:off x="10319792" y="3899600"/>
            <a:ext cx="1872208" cy="2952328"/>
          </a:xfrm>
          <a:prstGeom prst="rt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66253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E015B08-6C1F-4B1F-8038-D3C209BA0D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5378958"/>
            <a:ext cx="12191999" cy="1479041"/>
          </a:xfrm>
          <a:custGeom>
            <a:avLst/>
            <a:gdLst>
              <a:gd name="connsiteX0" fmla="*/ 8243540 w 12191999"/>
              <a:gd name="connsiteY0" fmla="*/ 0 h 1479041"/>
              <a:gd name="connsiteX1" fmla="*/ 12191999 w 12191999"/>
              <a:gd name="connsiteY1" fmla="*/ 0 h 1479041"/>
              <a:gd name="connsiteX2" fmla="*/ 12191999 w 12191999"/>
              <a:gd name="connsiteY2" fmla="*/ 1479041 h 1479041"/>
              <a:gd name="connsiteX3" fmla="*/ 0 w 12191999"/>
              <a:gd name="connsiteY3" fmla="*/ 1479041 h 1479041"/>
              <a:gd name="connsiteX4" fmla="*/ 0 w 12191999"/>
              <a:gd name="connsiteY4" fmla="*/ 344224 h 1479041"/>
              <a:gd name="connsiteX5" fmla="*/ 7982281 w 12191999"/>
              <a:gd name="connsiteY5" fmla="*/ 344224 h 1479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1999" h="1479041">
                <a:moveTo>
                  <a:pt x="8243540" y="0"/>
                </a:moveTo>
                <a:lnTo>
                  <a:pt x="12191999" y="0"/>
                </a:lnTo>
                <a:lnTo>
                  <a:pt x="12191999" y="1479041"/>
                </a:lnTo>
                <a:lnTo>
                  <a:pt x="0" y="1479041"/>
                </a:lnTo>
                <a:lnTo>
                  <a:pt x="0" y="344224"/>
                </a:lnTo>
                <a:lnTo>
                  <a:pt x="7982281" y="34422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Insert Image</a:t>
            </a:r>
            <a:endParaRPr lang="en-GB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A222F077-B5D5-442D-BB60-47BE1094D1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0" y="0"/>
            <a:ext cx="12192000" cy="5723182"/>
          </a:xfrm>
          <a:custGeom>
            <a:avLst/>
            <a:gdLst>
              <a:gd name="connsiteX0" fmla="*/ 0 w 12192000"/>
              <a:gd name="connsiteY0" fmla="*/ 0 h 5723182"/>
              <a:gd name="connsiteX1" fmla="*/ 12192000 w 12192000"/>
              <a:gd name="connsiteY1" fmla="*/ 0 h 5723182"/>
              <a:gd name="connsiteX2" fmla="*/ 12192000 w 12192000"/>
              <a:gd name="connsiteY2" fmla="*/ 5378958 h 5723182"/>
              <a:gd name="connsiteX3" fmla="*/ 8243540 w 12192000"/>
              <a:gd name="connsiteY3" fmla="*/ 5378958 h 5723182"/>
              <a:gd name="connsiteX4" fmla="*/ 7982281 w 12192000"/>
              <a:gd name="connsiteY4" fmla="*/ 5723182 h 5723182"/>
              <a:gd name="connsiteX5" fmla="*/ 0 w 12192000"/>
              <a:gd name="connsiteY5" fmla="*/ 5723182 h 5723182"/>
              <a:gd name="connsiteX6" fmla="*/ 0 w 12192000"/>
              <a:gd name="connsiteY6" fmla="*/ 5378958 h 5723182"/>
              <a:gd name="connsiteX7" fmla="*/ 0 w 12192000"/>
              <a:gd name="connsiteY7" fmla="*/ 5265982 h 5723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723182">
                <a:moveTo>
                  <a:pt x="0" y="0"/>
                </a:moveTo>
                <a:lnTo>
                  <a:pt x="12192000" y="0"/>
                </a:lnTo>
                <a:lnTo>
                  <a:pt x="12192000" y="5378958"/>
                </a:lnTo>
                <a:lnTo>
                  <a:pt x="8243540" y="5378958"/>
                </a:lnTo>
                <a:lnTo>
                  <a:pt x="7982281" y="5723182"/>
                </a:lnTo>
                <a:lnTo>
                  <a:pt x="0" y="5723182"/>
                </a:lnTo>
                <a:lnTo>
                  <a:pt x="0" y="5378958"/>
                </a:lnTo>
                <a:lnTo>
                  <a:pt x="0" y="5265982"/>
                </a:lnTo>
                <a:close/>
              </a:path>
            </a:pathLst>
          </a:custGeom>
          <a:solidFill>
            <a:schemeClr val="accent2"/>
          </a:solidFill>
          <a:effectLst>
            <a:outerShdw blurRad="152400" dist="38100" dir="2700000" algn="tl" rotWithShape="0">
              <a:prstClr val="black">
                <a:alpha val="66000"/>
              </a:prstClr>
            </a:outerShdw>
          </a:effectLst>
        </p:spPr>
        <p:txBody>
          <a:bodyPr wrap="square">
            <a:noAutofit/>
          </a:bodyPr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/>
              <a:t>I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2E942B-4297-4570-B120-E2ACA52D1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049" y="990600"/>
            <a:ext cx="9144000" cy="2590800"/>
          </a:xfrm>
          <a:noFill/>
        </p:spPr>
        <p:txBody>
          <a:bodyPr anchor="t">
            <a:normAutofit/>
          </a:bodyPr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4E78EDD8-13BF-4551-BD7B-C04131A68B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0" y="633984"/>
            <a:ext cx="304800" cy="1499616"/>
          </a:xfrm>
          <a:solidFill>
            <a:schemeClr val="bg1"/>
          </a:solidFill>
          <a:effectLst/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/>
              <a:t>I</a:t>
            </a:r>
            <a:endParaRPr lang="en-GB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59D777C-C94F-4884-A48F-7F39C1BD97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4432" y="271686"/>
            <a:ext cx="1646268" cy="414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85619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E015B08-6C1F-4B1F-8038-D3C209BA0D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5378958"/>
            <a:ext cx="12191999" cy="1479041"/>
          </a:xfrm>
          <a:custGeom>
            <a:avLst/>
            <a:gdLst>
              <a:gd name="connsiteX0" fmla="*/ 8243540 w 12191999"/>
              <a:gd name="connsiteY0" fmla="*/ 0 h 1479041"/>
              <a:gd name="connsiteX1" fmla="*/ 12191999 w 12191999"/>
              <a:gd name="connsiteY1" fmla="*/ 0 h 1479041"/>
              <a:gd name="connsiteX2" fmla="*/ 12191999 w 12191999"/>
              <a:gd name="connsiteY2" fmla="*/ 1479041 h 1479041"/>
              <a:gd name="connsiteX3" fmla="*/ 0 w 12191999"/>
              <a:gd name="connsiteY3" fmla="*/ 1479041 h 1479041"/>
              <a:gd name="connsiteX4" fmla="*/ 0 w 12191999"/>
              <a:gd name="connsiteY4" fmla="*/ 344224 h 1479041"/>
              <a:gd name="connsiteX5" fmla="*/ 7982281 w 12191999"/>
              <a:gd name="connsiteY5" fmla="*/ 344224 h 1479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1999" h="1479041">
                <a:moveTo>
                  <a:pt x="8243540" y="0"/>
                </a:moveTo>
                <a:lnTo>
                  <a:pt x="12191999" y="0"/>
                </a:lnTo>
                <a:lnTo>
                  <a:pt x="12191999" y="1479041"/>
                </a:lnTo>
                <a:lnTo>
                  <a:pt x="0" y="1479041"/>
                </a:lnTo>
                <a:lnTo>
                  <a:pt x="0" y="344224"/>
                </a:lnTo>
                <a:lnTo>
                  <a:pt x="7982281" y="34422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Insert Image</a:t>
            </a:r>
            <a:endParaRPr lang="en-GB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A222F077-B5D5-442D-BB60-47BE1094D1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0" y="0"/>
            <a:ext cx="12192000" cy="5723182"/>
          </a:xfrm>
          <a:custGeom>
            <a:avLst/>
            <a:gdLst>
              <a:gd name="connsiteX0" fmla="*/ 0 w 12192000"/>
              <a:gd name="connsiteY0" fmla="*/ 0 h 5723182"/>
              <a:gd name="connsiteX1" fmla="*/ 12192000 w 12192000"/>
              <a:gd name="connsiteY1" fmla="*/ 0 h 5723182"/>
              <a:gd name="connsiteX2" fmla="*/ 12192000 w 12192000"/>
              <a:gd name="connsiteY2" fmla="*/ 5378958 h 5723182"/>
              <a:gd name="connsiteX3" fmla="*/ 8243540 w 12192000"/>
              <a:gd name="connsiteY3" fmla="*/ 5378958 h 5723182"/>
              <a:gd name="connsiteX4" fmla="*/ 7982281 w 12192000"/>
              <a:gd name="connsiteY4" fmla="*/ 5723182 h 5723182"/>
              <a:gd name="connsiteX5" fmla="*/ 0 w 12192000"/>
              <a:gd name="connsiteY5" fmla="*/ 5723182 h 5723182"/>
              <a:gd name="connsiteX6" fmla="*/ 0 w 12192000"/>
              <a:gd name="connsiteY6" fmla="*/ 5378958 h 5723182"/>
              <a:gd name="connsiteX7" fmla="*/ 0 w 12192000"/>
              <a:gd name="connsiteY7" fmla="*/ 5265982 h 5723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723182">
                <a:moveTo>
                  <a:pt x="0" y="0"/>
                </a:moveTo>
                <a:lnTo>
                  <a:pt x="12192000" y="0"/>
                </a:lnTo>
                <a:lnTo>
                  <a:pt x="12192000" y="5378958"/>
                </a:lnTo>
                <a:lnTo>
                  <a:pt x="8243540" y="5378958"/>
                </a:lnTo>
                <a:lnTo>
                  <a:pt x="7982281" y="5723182"/>
                </a:lnTo>
                <a:lnTo>
                  <a:pt x="0" y="5723182"/>
                </a:lnTo>
                <a:lnTo>
                  <a:pt x="0" y="5378958"/>
                </a:lnTo>
                <a:lnTo>
                  <a:pt x="0" y="5265982"/>
                </a:lnTo>
                <a:close/>
              </a:path>
            </a:pathLst>
          </a:custGeom>
          <a:solidFill>
            <a:schemeClr val="accent1"/>
          </a:solidFill>
          <a:effectLst>
            <a:outerShdw blurRad="152400" dist="38100" dir="2700000" algn="tl" rotWithShape="0">
              <a:prstClr val="black">
                <a:alpha val="66000"/>
              </a:prstClr>
            </a:outerShdw>
          </a:effectLst>
        </p:spPr>
        <p:txBody>
          <a:bodyPr wrap="square">
            <a:noAutofit/>
          </a:bodyPr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/>
              <a:t>I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2E942B-4297-4570-B120-E2ACA52D1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049" y="990600"/>
            <a:ext cx="9144000" cy="2590800"/>
          </a:xfrm>
          <a:noFill/>
        </p:spPr>
        <p:txBody>
          <a:bodyPr anchor="t">
            <a:normAutofit/>
          </a:bodyPr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4E78EDD8-13BF-4551-BD7B-C04131A68B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0" y="633984"/>
            <a:ext cx="304800" cy="1499616"/>
          </a:xfrm>
          <a:solidFill>
            <a:schemeClr val="bg1"/>
          </a:solidFill>
          <a:effectLst/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/>
              <a:t>I</a:t>
            </a:r>
            <a:endParaRPr lang="en-GB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E9A7481-9402-4E0B-96E5-19C2F4C1D2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4432" y="271686"/>
            <a:ext cx="1646268" cy="414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85864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-Thank you 1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 Placeholder 52">
            <a:extLst>
              <a:ext uri="{FF2B5EF4-FFF2-40B4-BE49-F238E27FC236}">
                <a16:creationId xmlns:a16="http://schemas.microsoft.com/office/drawing/2014/main" id="{4016877F-9863-4CBC-B4AF-D4764DBA67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81099" y="457200"/>
            <a:ext cx="8128343" cy="6248400"/>
          </a:xfrm>
          <a:custGeom>
            <a:avLst/>
            <a:gdLst>
              <a:gd name="connsiteX0" fmla="*/ 0 w 8128343"/>
              <a:gd name="connsiteY0" fmla="*/ 0 h 6248400"/>
              <a:gd name="connsiteX1" fmla="*/ 8128343 w 8128343"/>
              <a:gd name="connsiteY1" fmla="*/ 0 h 6248400"/>
              <a:gd name="connsiteX2" fmla="*/ 8128343 w 8128343"/>
              <a:gd name="connsiteY2" fmla="*/ 3258609 h 6248400"/>
              <a:gd name="connsiteX3" fmla="*/ 5858354 w 8128343"/>
              <a:gd name="connsiteY3" fmla="*/ 6248400 h 6248400"/>
              <a:gd name="connsiteX4" fmla="*/ 0 w 8128343"/>
              <a:gd name="connsiteY4" fmla="*/ 6248400 h 624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28343" h="6248400">
                <a:moveTo>
                  <a:pt x="0" y="0"/>
                </a:moveTo>
                <a:lnTo>
                  <a:pt x="8128343" y="0"/>
                </a:lnTo>
                <a:lnTo>
                  <a:pt x="8128343" y="3258609"/>
                </a:lnTo>
                <a:lnTo>
                  <a:pt x="5858354" y="6248400"/>
                </a:lnTo>
                <a:lnTo>
                  <a:pt x="0" y="62484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None/>
              <a:defRPr lang="en-GB" sz="1800" dirty="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/>
            <a:r>
              <a:rPr lang="en-US" noProof="0"/>
              <a:t>I</a:t>
            </a: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9070D0C4-1F90-4B84-B84E-8285FA0A01B0}"/>
              </a:ext>
            </a:extLst>
          </p:cNvPr>
          <p:cNvSpPr/>
          <p:nvPr/>
        </p:nvSpPr>
        <p:spPr>
          <a:xfrm rot="2232448">
            <a:off x="9455741" y="-926244"/>
            <a:ext cx="131438" cy="8710488"/>
          </a:xfrm>
          <a:custGeom>
            <a:avLst/>
            <a:gdLst>
              <a:gd name="connsiteX0" fmla="*/ 0 w 131438"/>
              <a:gd name="connsiteY0" fmla="*/ 99793 h 8710488"/>
              <a:gd name="connsiteX1" fmla="*/ 131438 w 131438"/>
              <a:gd name="connsiteY1" fmla="*/ 0 h 8710488"/>
              <a:gd name="connsiteX2" fmla="*/ 131438 w 131438"/>
              <a:gd name="connsiteY2" fmla="*/ 8610694 h 8710488"/>
              <a:gd name="connsiteX3" fmla="*/ 0 w 131438"/>
              <a:gd name="connsiteY3" fmla="*/ 8710488 h 871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1438" h="8710488">
                <a:moveTo>
                  <a:pt x="0" y="99793"/>
                </a:moveTo>
                <a:lnTo>
                  <a:pt x="131438" y="0"/>
                </a:lnTo>
                <a:lnTo>
                  <a:pt x="131438" y="8610694"/>
                </a:lnTo>
                <a:lnTo>
                  <a:pt x="0" y="87104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B8546525-A0E6-4238-93BC-5D43C93A45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2232448">
            <a:off x="9332817" y="-941780"/>
            <a:ext cx="172357" cy="8741560"/>
          </a:xfrm>
          <a:custGeom>
            <a:avLst/>
            <a:gdLst>
              <a:gd name="connsiteX0" fmla="*/ 172357 w 172357"/>
              <a:gd name="connsiteY0" fmla="*/ 0 h 8741560"/>
              <a:gd name="connsiteX1" fmla="*/ 172357 w 172357"/>
              <a:gd name="connsiteY1" fmla="*/ 8610698 h 8741560"/>
              <a:gd name="connsiteX2" fmla="*/ 0 w 172357"/>
              <a:gd name="connsiteY2" fmla="*/ 8741560 h 8741560"/>
              <a:gd name="connsiteX3" fmla="*/ 0 w 172357"/>
              <a:gd name="connsiteY3" fmla="*/ 130862 h 8741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357" h="8741560">
                <a:moveTo>
                  <a:pt x="172357" y="0"/>
                </a:moveTo>
                <a:lnTo>
                  <a:pt x="172357" y="8610698"/>
                </a:lnTo>
                <a:lnTo>
                  <a:pt x="0" y="8741560"/>
                </a:lnTo>
                <a:lnTo>
                  <a:pt x="0" y="1308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endParaRPr lang="en-US" noProof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90599" y="304800"/>
            <a:ext cx="8128343" cy="6248400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/>
              <a:t>I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78135" y="1219200"/>
            <a:ext cx="7232465" cy="903638"/>
          </a:xfrm>
        </p:spPr>
        <p:txBody>
          <a:bodyPr anchor="t">
            <a:normAutofit/>
          </a:bodyPr>
          <a:lstStyle>
            <a:lvl1pPr algn="l">
              <a:defRPr lang="en-US" sz="5000" kern="1200" cap="all" spc="100" baseline="0" dirty="0">
                <a:solidFill>
                  <a:srgbClr val="2C2E5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/>
              <a:t>THANK yOU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905A207-2310-4F94-86E5-13B4CCC359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 flipV="1">
            <a:off x="1562101" y="-114299"/>
            <a:ext cx="304797" cy="533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endParaRPr lang="en-US" noProof="0">
              <a:solidFill>
                <a:schemeClr val="accent2"/>
              </a:solidFill>
            </a:endParaRP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018BFA80-A3BB-4316-BD6E-3E5F6B4D89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013448" y="34960"/>
            <a:ext cx="5178552" cy="6823040"/>
          </a:xfrm>
          <a:custGeom>
            <a:avLst/>
            <a:gdLst>
              <a:gd name="connsiteX0" fmla="*/ 5178552 w 5178552"/>
              <a:gd name="connsiteY0" fmla="*/ 0 h 6823040"/>
              <a:gd name="connsiteX1" fmla="*/ 5178552 w 5178552"/>
              <a:gd name="connsiteY1" fmla="*/ 6823040 h 6823040"/>
              <a:gd name="connsiteX2" fmla="*/ 1752601 w 5178552"/>
              <a:gd name="connsiteY2" fmla="*/ 6823040 h 6823040"/>
              <a:gd name="connsiteX3" fmla="*/ 0 w 5178552"/>
              <a:gd name="connsiteY3" fmla="*/ 6823040 h 682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78552" h="6823040">
                <a:moveTo>
                  <a:pt x="5178552" y="0"/>
                </a:moveTo>
                <a:lnTo>
                  <a:pt x="5178552" y="6823040"/>
                </a:lnTo>
                <a:lnTo>
                  <a:pt x="1752601" y="6823040"/>
                </a:lnTo>
                <a:lnTo>
                  <a:pt x="0" y="682304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Insert Image</a:t>
            </a:r>
          </a:p>
        </p:txBody>
      </p:sp>
    </p:spTree>
    <p:extLst>
      <p:ext uri="{BB962C8B-B14F-4D97-AF65-F5344CB8AC3E}">
        <p14:creationId xmlns:p14="http://schemas.microsoft.com/office/powerpoint/2010/main" val="390914840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-Thank yo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32EC3EF4-A2D5-4058-977A-74A37AC365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02525 h 6858000"/>
              <a:gd name="connsiteX3" fmla="*/ 8273508 w 12192000"/>
              <a:gd name="connsiteY3" fmla="*/ 6858000 h 6858000"/>
              <a:gd name="connsiteX4" fmla="*/ 0 w 121920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02525"/>
                </a:lnTo>
                <a:lnTo>
                  <a:pt x="8273508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effectLst>
            <a:outerShdw blurRad="1651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/>
              <a:t>Insert Image</a:t>
            </a:r>
            <a:endParaRPr lang="en-GB"/>
          </a:p>
        </p:txBody>
      </p:sp>
      <p:sp>
        <p:nvSpPr>
          <p:cNvPr id="27" name="Text Placeholder 16">
            <a:extLst>
              <a:ext uri="{FF2B5EF4-FFF2-40B4-BE49-F238E27FC236}">
                <a16:creationId xmlns:a16="http://schemas.microsoft.com/office/drawing/2014/main" id="{4E7C74DD-4244-46B7-8336-30F7151DB2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0800000" flipH="1" flipV="1">
            <a:off x="8074536" y="3124200"/>
            <a:ext cx="2087678" cy="3270696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/>
              <a:t>I</a:t>
            </a:r>
            <a:endParaRPr lang="en-GB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9DC663CF-0C67-4619-B40E-7832C4DA15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90750" y="609600"/>
            <a:ext cx="7810500" cy="5638800"/>
          </a:xfrm>
          <a:custGeom>
            <a:avLst/>
            <a:gdLst>
              <a:gd name="connsiteX0" fmla="*/ 0 w 7810500"/>
              <a:gd name="connsiteY0" fmla="*/ 0 h 5638800"/>
              <a:gd name="connsiteX1" fmla="*/ 7810500 w 7810500"/>
              <a:gd name="connsiteY1" fmla="*/ 0 h 5638800"/>
              <a:gd name="connsiteX2" fmla="*/ 7810500 w 7810500"/>
              <a:gd name="connsiteY2" fmla="*/ 3151512 h 5638800"/>
              <a:gd name="connsiteX3" fmla="*/ 6252438 w 7810500"/>
              <a:gd name="connsiteY3" fmla="*/ 5638800 h 5638800"/>
              <a:gd name="connsiteX4" fmla="*/ 0 w 7810500"/>
              <a:gd name="connsiteY4" fmla="*/ 5638800 h 563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10500" h="5638800">
                <a:moveTo>
                  <a:pt x="0" y="0"/>
                </a:moveTo>
                <a:lnTo>
                  <a:pt x="7810500" y="0"/>
                </a:lnTo>
                <a:lnTo>
                  <a:pt x="7810500" y="3151512"/>
                </a:lnTo>
                <a:lnTo>
                  <a:pt x="6252438" y="5638800"/>
                </a:lnTo>
                <a:lnTo>
                  <a:pt x="0" y="5638800"/>
                </a:lnTo>
                <a:close/>
              </a:path>
            </a:pathLst>
          </a:custGeo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/>
              <a:t>I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63809" y="1905000"/>
            <a:ext cx="5864382" cy="2275238"/>
          </a:xfrm>
        </p:spPr>
        <p:txBody>
          <a:bodyPr anchor="ctr">
            <a:normAutofit/>
          </a:bodyPr>
          <a:lstStyle>
            <a:lvl1pPr algn="ctr">
              <a:defRPr lang="en-US" sz="5000" kern="1200" cap="all" spc="1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THANK </a:t>
            </a:r>
            <a:r>
              <a:rPr lang="en-US" err="1"/>
              <a:t>yOU</a:t>
            </a:r>
            <a:endParaRPr lang="en-US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F8B22E0-A469-4923-879E-5D12FBA216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2866" y="842672"/>
            <a:ext cx="1646268" cy="414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109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74.xml"/><Relationship Id="rId18" Type="http://schemas.openxmlformats.org/officeDocument/2006/relationships/slideLayout" Target="../slideLayouts/slideLayout79.xml"/><Relationship Id="rId26" Type="http://schemas.openxmlformats.org/officeDocument/2006/relationships/slideLayout" Target="../slideLayouts/slideLayout87.xml"/><Relationship Id="rId39" Type="http://schemas.openxmlformats.org/officeDocument/2006/relationships/slideLayout" Target="../slideLayouts/slideLayout100.xml"/><Relationship Id="rId21" Type="http://schemas.openxmlformats.org/officeDocument/2006/relationships/slideLayout" Target="../slideLayouts/slideLayout82.xml"/><Relationship Id="rId34" Type="http://schemas.openxmlformats.org/officeDocument/2006/relationships/slideLayout" Target="../slideLayouts/slideLayout95.xml"/><Relationship Id="rId42" Type="http://schemas.openxmlformats.org/officeDocument/2006/relationships/slideLayout" Target="../slideLayouts/slideLayout103.xml"/><Relationship Id="rId47" Type="http://schemas.openxmlformats.org/officeDocument/2006/relationships/slideLayout" Target="../slideLayouts/slideLayout108.xml"/><Relationship Id="rId50" Type="http://schemas.openxmlformats.org/officeDocument/2006/relationships/theme" Target="../theme/theme2.xml"/><Relationship Id="rId7" Type="http://schemas.openxmlformats.org/officeDocument/2006/relationships/slideLayout" Target="../slideLayouts/slideLayout68.xml"/><Relationship Id="rId2" Type="http://schemas.openxmlformats.org/officeDocument/2006/relationships/slideLayout" Target="../slideLayouts/slideLayout63.xml"/><Relationship Id="rId16" Type="http://schemas.openxmlformats.org/officeDocument/2006/relationships/slideLayout" Target="../slideLayouts/slideLayout77.xml"/><Relationship Id="rId29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72.xml"/><Relationship Id="rId24" Type="http://schemas.openxmlformats.org/officeDocument/2006/relationships/slideLayout" Target="../slideLayouts/slideLayout85.xml"/><Relationship Id="rId32" Type="http://schemas.openxmlformats.org/officeDocument/2006/relationships/slideLayout" Target="../slideLayouts/slideLayout93.xml"/><Relationship Id="rId37" Type="http://schemas.openxmlformats.org/officeDocument/2006/relationships/slideLayout" Target="../slideLayouts/slideLayout98.xml"/><Relationship Id="rId40" Type="http://schemas.openxmlformats.org/officeDocument/2006/relationships/slideLayout" Target="../slideLayouts/slideLayout101.xml"/><Relationship Id="rId45" Type="http://schemas.openxmlformats.org/officeDocument/2006/relationships/slideLayout" Target="../slideLayouts/slideLayout106.xml"/><Relationship Id="rId5" Type="http://schemas.openxmlformats.org/officeDocument/2006/relationships/slideLayout" Target="../slideLayouts/slideLayout66.xml"/><Relationship Id="rId15" Type="http://schemas.openxmlformats.org/officeDocument/2006/relationships/slideLayout" Target="../slideLayouts/slideLayout76.xml"/><Relationship Id="rId23" Type="http://schemas.openxmlformats.org/officeDocument/2006/relationships/slideLayout" Target="../slideLayouts/slideLayout84.xml"/><Relationship Id="rId28" Type="http://schemas.openxmlformats.org/officeDocument/2006/relationships/slideLayout" Target="../slideLayouts/slideLayout89.xml"/><Relationship Id="rId36" Type="http://schemas.openxmlformats.org/officeDocument/2006/relationships/slideLayout" Target="../slideLayouts/slideLayout97.xml"/><Relationship Id="rId49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71.xml"/><Relationship Id="rId19" Type="http://schemas.openxmlformats.org/officeDocument/2006/relationships/slideLayout" Target="../slideLayouts/slideLayout80.xml"/><Relationship Id="rId31" Type="http://schemas.openxmlformats.org/officeDocument/2006/relationships/slideLayout" Target="../slideLayouts/slideLayout92.xml"/><Relationship Id="rId44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75.xml"/><Relationship Id="rId22" Type="http://schemas.openxmlformats.org/officeDocument/2006/relationships/slideLayout" Target="../slideLayouts/slideLayout83.xml"/><Relationship Id="rId27" Type="http://schemas.openxmlformats.org/officeDocument/2006/relationships/slideLayout" Target="../slideLayouts/slideLayout88.xml"/><Relationship Id="rId30" Type="http://schemas.openxmlformats.org/officeDocument/2006/relationships/slideLayout" Target="../slideLayouts/slideLayout91.xml"/><Relationship Id="rId35" Type="http://schemas.openxmlformats.org/officeDocument/2006/relationships/slideLayout" Target="../slideLayouts/slideLayout96.xml"/><Relationship Id="rId43" Type="http://schemas.openxmlformats.org/officeDocument/2006/relationships/slideLayout" Target="../slideLayouts/slideLayout104.xml"/><Relationship Id="rId48" Type="http://schemas.openxmlformats.org/officeDocument/2006/relationships/slideLayout" Target="../slideLayouts/slideLayout109.xml"/><Relationship Id="rId8" Type="http://schemas.openxmlformats.org/officeDocument/2006/relationships/slideLayout" Target="../slideLayouts/slideLayout69.xml"/><Relationship Id="rId3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73.xml"/><Relationship Id="rId17" Type="http://schemas.openxmlformats.org/officeDocument/2006/relationships/slideLayout" Target="../slideLayouts/slideLayout78.xml"/><Relationship Id="rId25" Type="http://schemas.openxmlformats.org/officeDocument/2006/relationships/slideLayout" Target="../slideLayouts/slideLayout86.xml"/><Relationship Id="rId33" Type="http://schemas.openxmlformats.org/officeDocument/2006/relationships/slideLayout" Target="../slideLayouts/slideLayout94.xml"/><Relationship Id="rId38" Type="http://schemas.openxmlformats.org/officeDocument/2006/relationships/slideLayout" Target="../slideLayouts/slideLayout99.xml"/><Relationship Id="rId46" Type="http://schemas.openxmlformats.org/officeDocument/2006/relationships/slideLayout" Target="../slideLayouts/slideLayout107.xml"/><Relationship Id="rId20" Type="http://schemas.openxmlformats.org/officeDocument/2006/relationships/slideLayout" Target="../slideLayouts/slideLayout81.xml"/><Relationship Id="rId41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32CFA2B-0AC8-47DB-A59F-F6124E94D1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8534401" cy="813233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C58E0F-753E-463E-BFE2-F84058FCF3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357746"/>
            <a:ext cx="10515601" cy="4819219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1A5E62-C81F-4DFC-ABD3-EE12F55BB9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3"/>
            <a:ext cx="2743201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25F502-21DE-439F-B64F-C51FF7CA9D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1" y="6356353"/>
            <a:ext cx="4114799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510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  <p:sldLayoutId id="2147483753" r:id="rId12"/>
    <p:sldLayoutId id="2147483754" r:id="rId13"/>
    <p:sldLayoutId id="2147483755" r:id="rId14"/>
    <p:sldLayoutId id="2147483756" r:id="rId15"/>
    <p:sldLayoutId id="2147483757" r:id="rId16"/>
    <p:sldLayoutId id="2147483758" r:id="rId17"/>
    <p:sldLayoutId id="2147483759" r:id="rId18"/>
    <p:sldLayoutId id="2147483760" r:id="rId19"/>
    <p:sldLayoutId id="2147483761" r:id="rId20"/>
    <p:sldLayoutId id="2147483762" r:id="rId21"/>
    <p:sldLayoutId id="2147483763" r:id="rId22"/>
    <p:sldLayoutId id="2147483764" r:id="rId23"/>
    <p:sldLayoutId id="2147483765" r:id="rId24"/>
    <p:sldLayoutId id="2147483766" r:id="rId25"/>
    <p:sldLayoutId id="2147483767" r:id="rId26"/>
    <p:sldLayoutId id="2147483768" r:id="rId27"/>
    <p:sldLayoutId id="2147483769" r:id="rId28"/>
    <p:sldLayoutId id="2147483770" r:id="rId29"/>
    <p:sldLayoutId id="2147483771" r:id="rId30"/>
    <p:sldLayoutId id="2147483772" r:id="rId31"/>
    <p:sldLayoutId id="2147483773" r:id="rId32"/>
    <p:sldLayoutId id="2147483774" r:id="rId33"/>
    <p:sldLayoutId id="2147483775" r:id="rId34"/>
    <p:sldLayoutId id="2147483776" r:id="rId35"/>
    <p:sldLayoutId id="2147483777" r:id="rId36"/>
    <p:sldLayoutId id="2147483778" r:id="rId37"/>
    <p:sldLayoutId id="2147483779" r:id="rId38"/>
    <p:sldLayoutId id="2147483780" r:id="rId39"/>
    <p:sldLayoutId id="2147483781" r:id="rId40"/>
    <p:sldLayoutId id="2147483782" r:id="rId41"/>
    <p:sldLayoutId id="2147483783" r:id="rId42"/>
    <p:sldLayoutId id="2147483784" r:id="rId43"/>
    <p:sldLayoutId id="2147483785" r:id="rId44"/>
    <p:sldLayoutId id="2147483786" r:id="rId45"/>
    <p:sldLayoutId id="2147483787" r:id="rId46"/>
    <p:sldLayoutId id="2147483788" r:id="rId47"/>
    <p:sldLayoutId id="2147483789" r:id="rId48"/>
    <p:sldLayoutId id="2147483790" r:id="rId49"/>
    <p:sldLayoutId id="2147483791" r:id="rId50"/>
    <p:sldLayoutId id="2147483792" r:id="rId51"/>
    <p:sldLayoutId id="2147483793" r:id="rId52"/>
    <p:sldLayoutId id="2147483794" r:id="rId53"/>
    <p:sldLayoutId id="2147483795" r:id="rId54"/>
    <p:sldLayoutId id="2147483796" r:id="rId55"/>
    <p:sldLayoutId id="2147483797" r:id="rId56"/>
    <p:sldLayoutId id="2147483798" r:id="rId57"/>
    <p:sldLayoutId id="2147483799" r:id="rId58"/>
    <p:sldLayoutId id="2147483800" r:id="rId59"/>
    <p:sldLayoutId id="2147483801" r:id="rId60"/>
    <p:sldLayoutId id="2147483660" r:id="rId61"/>
  </p:sldLayoutIdLst>
  <p:hf sldNum="0" hdr="0" ftr="0" dt="0"/>
  <p:txStyles>
    <p:titleStyle>
      <a:lvl1pPr algn="l" defTabSz="1219003" rtl="0" eaLnBrk="1" latinLnBrk="0" hangingPunct="1">
        <a:lnSpc>
          <a:spcPct val="90000"/>
        </a:lnSpc>
        <a:spcBef>
          <a:spcPct val="0"/>
        </a:spcBef>
        <a:buNone/>
        <a:defRPr sz="53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11100" indent="-311100" algn="l" defTabSz="1219003" rtl="0" eaLnBrk="1" latinLnBrk="0" hangingPunct="1">
        <a:lnSpc>
          <a:spcPct val="90000"/>
        </a:lnSpc>
        <a:spcBef>
          <a:spcPts val="1333"/>
        </a:spcBef>
        <a:buClr>
          <a:schemeClr val="accent2"/>
        </a:buClr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15851" indent="-308983" algn="l" defTabSz="1219003" rtl="0" eaLnBrk="1" latinLnBrk="0" hangingPunct="1">
        <a:lnSpc>
          <a:spcPct val="90000"/>
        </a:lnSpc>
        <a:spcBef>
          <a:spcPts val="667"/>
        </a:spcBef>
        <a:buClr>
          <a:schemeClr val="accent2"/>
        </a:buClr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920603" indent="-311100" algn="l" defTabSz="1219003" rtl="0" eaLnBrk="1" latinLnBrk="0" hangingPunct="1">
        <a:lnSpc>
          <a:spcPct val="90000"/>
        </a:lnSpc>
        <a:spcBef>
          <a:spcPts val="667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9003" indent="-298402" algn="l" defTabSz="1219003" rtl="0" eaLnBrk="1" latinLnBrk="0" hangingPunct="1">
        <a:lnSpc>
          <a:spcPct val="90000"/>
        </a:lnSpc>
        <a:spcBef>
          <a:spcPts val="667"/>
        </a:spcBef>
        <a:buClr>
          <a:schemeClr val="accent2"/>
        </a:buClr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530104" indent="-311100" algn="l" defTabSz="1219003" rtl="0" eaLnBrk="1" latinLnBrk="0" hangingPunct="1">
        <a:lnSpc>
          <a:spcPct val="90000"/>
        </a:lnSpc>
        <a:spcBef>
          <a:spcPts val="667"/>
        </a:spcBef>
        <a:buClr>
          <a:schemeClr val="accent2"/>
        </a:buClr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258" indent="-304751" algn="l" defTabSz="1219003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60" indent="-304751" algn="l" defTabSz="1219003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61" indent="-304751" algn="l" defTabSz="1219003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762" indent="-304751" algn="l" defTabSz="1219003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0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01" algn="l" defTabSz="12190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03" algn="l" defTabSz="12190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04" algn="l" defTabSz="12190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06" algn="l" defTabSz="12190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508" algn="l" defTabSz="12190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009" algn="l" defTabSz="12190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510" algn="l" defTabSz="12190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013" algn="l" defTabSz="12190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36">
          <p15:clr>
            <a:srgbClr val="F26B43"/>
          </p15:clr>
        </p15:guide>
        <p15:guide id="4" orient="horz" pos="336">
          <p15:clr>
            <a:srgbClr val="F26B43"/>
          </p15:clr>
        </p15:guide>
        <p15:guide id="5" pos="7344">
          <p15:clr>
            <a:srgbClr val="F26B43"/>
          </p15:clr>
        </p15:guide>
        <p15:guide id="6" orient="horz" pos="398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32CFA2B-0AC8-47DB-A59F-F6124E94D1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8534401" cy="813233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C58E0F-753E-463E-BFE2-F84058FCF3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357746"/>
            <a:ext cx="10515601" cy="4819219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1A5E62-C81F-4DFC-ABD3-EE12F55BB9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3"/>
            <a:ext cx="2743201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25F502-21DE-439F-B64F-C51FF7CA9D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1" y="6356353"/>
            <a:ext cx="4114799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599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  <p:sldLayoutId id="2147483814" r:id="rId12"/>
    <p:sldLayoutId id="2147483815" r:id="rId13"/>
    <p:sldLayoutId id="2147483816" r:id="rId14"/>
    <p:sldLayoutId id="2147483817" r:id="rId15"/>
    <p:sldLayoutId id="2147483818" r:id="rId16"/>
    <p:sldLayoutId id="2147483819" r:id="rId17"/>
    <p:sldLayoutId id="2147483820" r:id="rId18"/>
    <p:sldLayoutId id="2147483821" r:id="rId19"/>
    <p:sldLayoutId id="2147483822" r:id="rId20"/>
    <p:sldLayoutId id="2147483823" r:id="rId21"/>
    <p:sldLayoutId id="2147483824" r:id="rId22"/>
    <p:sldLayoutId id="2147483825" r:id="rId23"/>
    <p:sldLayoutId id="2147483826" r:id="rId24"/>
    <p:sldLayoutId id="2147483827" r:id="rId25"/>
    <p:sldLayoutId id="2147483828" r:id="rId26"/>
    <p:sldLayoutId id="2147483829" r:id="rId27"/>
    <p:sldLayoutId id="2147483830" r:id="rId28"/>
    <p:sldLayoutId id="2147483831" r:id="rId29"/>
    <p:sldLayoutId id="2147483832" r:id="rId30"/>
    <p:sldLayoutId id="2147483833" r:id="rId31"/>
    <p:sldLayoutId id="2147483834" r:id="rId32"/>
    <p:sldLayoutId id="2147483835" r:id="rId33"/>
    <p:sldLayoutId id="2147483836" r:id="rId34"/>
    <p:sldLayoutId id="2147483837" r:id="rId35"/>
    <p:sldLayoutId id="2147483838" r:id="rId36"/>
    <p:sldLayoutId id="2147483839" r:id="rId37"/>
    <p:sldLayoutId id="2147483840" r:id="rId38"/>
    <p:sldLayoutId id="2147483841" r:id="rId39"/>
    <p:sldLayoutId id="2147483842" r:id="rId40"/>
    <p:sldLayoutId id="2147483843" r:id="rId41"/>
    <p:sldLayoutId id="2147483844" r:id="rId42"/>
    <p:sldLayoutId id="2147483845" r:id="rId43"/>
    <p:sldLayoutId id="2147483846" r:id="rId44"/>
    <p:sldLayoutId id="2147483847" r:id="rId45"/>
    <p:sldLayoutId id="2147483848" r:id="rId46"/>
    <p:sldLayoutId id="2147483849" r:id="rId47"/>
    <p:sldLayoutId id="2147483850" r:id="rId48"/>
    <p:sldLayoutId id="2147483851" r:id="rId49"/>
  </p:sldLayoutIdLst>
  <p:hf sldNum="0" hdr="0" ftr="0" dt="0"/>
  <p:txStyles>
    <p:titleStyle>
      <a:lvl1pPr algn="l" defTabSz="1219003" rtl="0" eaLnBrk="1" latinLnBrk="0" hangingPunct="1">
        <a:lnSpc>
          <a:spcPct val="90000"/>
        </a:lnSpc>
        <a:spcBef>
          <a:spcPct val="0"/>
        </a:spcBef>
        <a:buNone/>
        <a:defRPr sz="53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11100" indent="-311100" algn="l" defTabSz="1219003" rtl="0" eaLnBrk="1" latinLnBrk="0" hangingPunct="1">
        <a:lnSpc>
          <a:spcPct val="90000"/>
        </a:lnSpc>
        <a:spcBef>
          <a:spcPts val="1333"/>
        </a:spcBef>
        <a:buClr>
          <a:schemeClr val="accent2"/>
        </a:buClr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15851" indent="-308983" algn="l" defTabSz="1219003" rtl="0" eaLnBrk="1" latinLnBrk="0" hangingPunct="1">
        <a:lnSpc>
          <a:spcPct val="90000"/>
        </a:lnSpc>
        <a:spcBef>
          <a:spcPts val="667"/>
        </a:spcBef>
        <a:buClr>
          <a:schemeClr val="accent2"/>
        </a:buClr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920603" indent="-311100" algn="l" defTabSz="1219003" rtl="0" eaLnBrk="1" latinLnBrk="0" hangingPunct="1">
        <a:lnSpc>
          <a:spcPct val="90000"/>
        </a:lnSpc>
        <a:spcBef>
          <a:spcPts val="667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9003" indent="-298402" algn="l" defTabSz="1219003" rtl="0" eaLnBrk="1" latinLnBrk="0" hangingPunct="1">
        <a:lnSpc>
          <a:spcPct val="90000"/>
        </a:lnSpc>
        <a:spcBef>
          <a:spcPts val="667"/>
        </a:spcBef>
        <a:buClr>
          <a:schemeClr val="accent2"/>
        </a:buClr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530104" indent="-311100" algn="l" defTabSz="1219003" rtl="0" eaLnBrk="1" latinLnBrk="0" hangingPunct="1">
        <a:lnSpc>
          <a:spcPct val="90000"/>
        </a:lnSpc>
        <a:spcBef>
          <a:spcPts val="667"/>
        </a:spcBef>
        <a:buClr>
          <a:schemeClr val="accent2"/>
        </a:buClr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258" indent="-304751" algn="l" defTabSz="1219003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60" indent="-304751" algn="l" defTabSz="1219003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61" indent="-304751" algn="l" defTabSz="1219003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762" indent="-304751" algn="l" defTabSz="1219003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0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01" algn="l" defTabSz="12190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03" algn="l" defTabSz="12190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04" algn="l" defTabSz="12190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06" algn="l" defTabSz="12190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508" algn="l" defTabSz="12190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009" algn="l" defTabSz="12190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510" algn="l" defTabSz="12190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013" algn="l" defTabSz="12190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36">
          <p15:clr>
            <a:srgbClr val="F26B43"/>
          </p15:clr>
        </p15:guide>
        <p15:guide id="4" orient="horz" pos="336">
          <p15:clr>
            <a:srgbClr val="F26B43"/>
          </p15:clr>
        </p15:guide>
        <p15:guide id="5" pos="7344">
          <p15:clr>
            <a:srgbClr val="F26B43"/>
          </p15:clr>
        </p15:guide>
        <p15:guide id="6" orient="horz" pos="398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3.xml"/><Relationship Id="rId6" Type="http://schemas.openxmlformats.org/officeDocument/2006/relationships/image" Target="../media/image13.png"/><Relationship Id="rId5" Type="http://schemas.openxmlformats.org/officeDocument/2006/relationships/image" Target="../media/image12.jpg"/><Relationship Id="rId4" Type="http://schemas.openxmlformats.org/officeDocument/2006/relationships/image" Target="../media/image11.svg"/><Relationship Id="rId9" Type="http://schemas.openxmlformats.org/officeDocument/2006/relationships/image" Target="../media/image16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8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3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0.pn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3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3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BEA66B1B-97DE-448D-8E7A-C172357BEA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52" r="17221"/>
          <a:stretch/>
        </p:blipFill>
        <p:spPr>
          <a:xfrm>
            <a:off x="0" y="-4277"/>
            <a:ext cx="12192000" cy="6862277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99086180-6BCD-415C-B21D-D9F9253BF1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06031" y="2856427"/>
            <a:ext cx="8379938" cy="1145146"/>
          </a:xfrm>
          <a:solidFill>
            <a:schemeClr val="tx1"/>
          </a:solidFill>
          <a:ln w="5715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da-DK" sz="3600" b="1"/>
              <a:t>TIÊU ĐỀ KHÓA HỌC</a:t>
            </a:r>
            <a:endParaRPr lang="en-US" sz="3600" b="1"/>
          </a:p>
        </p:txBody>
      </p:sp>
      <p:sp>
        <p:nvSpPr>
          <p:cNvPr id="13" name="Subtitle 12">
            <a:extLst>
              <a:ext uri="{FF2B5EF4-FFF2-40B4-BE49-F238E27FC236}">
                <a16:creationId xmlns:a16="http://schemas.microsoft.com/office/drawing/2014/main" id="{DDF65439-5862-4DC7-85DD-897B910533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06031" y="4007908"/>
            <a:ext cx="8379938" cy="717389"/>
          </a:xfrm>
          <a:solidFill>
            <a:schemeClr val="accent1"/>
          </a:solidFill>
          <a:ln w="57150">
            <a:solidFill>
              <a:schemeClr val="tx1"/>
            </a:solidFill>
          </a:ln>
        </p:spPr>
        <p:txBody>
          <a:bodyPr anchor="ctr">
            <a:normAutofit fontScale="55000" lnSpcReduction="20000"/>
          </a:bodyPr>
          <a:lstStyle/>
          <a:p>
            <a:r>
              <a:rPr lang="en-US" b="1">
                <a:solidFill>
                  <a:srgbClr val="FFFFFF"/>
                </a:solidFill>
              </a:rPr>
              <a:t>ĐỐI T</a:t>
            </a:r>
            <a:r>
              <a:rPr lang="vi-VN" b="1">
                <a:solidFill>
                  <a:srgbClr val="FFFFFF"/>
                </a:solidFill>
              </a:rPr>
              <a:t>Ư</a:t>
            </a:r>
            <a:r>
              <a:rPr lang="en-US" b="1">
                <a:solidFill>
                  <a:srgbClr val="FFFFFF"/>
                </a:solidFill>
              </a:rPr>
              <a:t>ỢNG HỌC VIÊN</a:t>
            </a:r>
          </a:p>
          <a:p>
            <a:r>
              <a:rPr lang="en-US" b="1">
                <a:solidFill>
                  <a:srgbClr val="FFFFFF"/>
                </a:solidFill>
              </a:rPr>
              <a:t>Tháng…….. Năm 20….</a:t>
            </a:r>
          </a:p>
        </p:txBody>
      </p:sp>
    </p:spTree>
    <p:extLst>
      <p:ext uri="{BB962C8B-B14F-4D97-AF65-F5344CB8AC3E}">
        <p14:creationId xmlns:p14="http://schemas.microsoft.com/office/powerpoint/2010/main" val="41986650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621C2132-16A0-49A6-B744-7ABF259EA78C}"/>
              </a:ext>
            </a:extLst>
          </p:cNvPr>
          <p:cNvGrpSpPr/>
          <p:nvPr/>
        </p:nvGrpSpPr>
        <p:grpSpPr>
          <a:xfrm>
            <a:off x="570463" y="1887814"/>
            <a:ext cx="11051074" cy="3082372"/>
            <a:chOff x="4379426" y="1409499"/>
            <a:chExt cx="14480837" cy="4039003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27DB0221-1863-4E3C-AB3C-3AA2BCDEFE73}"/>
                </a:ext>
              </a:extLst>
            </p:cNvPr>
            <p:cNvGrpSpPr/>
            <p:nvPr/>
          </p:nvGrpSpPr>
          <p:grpSpPr>
            <a:xfrm>
              <a:off x="4379426" y="1409501"/>
              <a:ext cx="3433151" cy="4039001"/>
              <a:chOff x="227458" y="1904599"/>
              <a:chExt cx="2591481" cy="3048801"/>
            </a:xfrm>
          </p:grpSpPr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24986AE1-9DD3-46D9-B423-EC0073CB8C1A}"/>
                  </a:ext>
                </a:extLst>
              </p:cNvPr>
              <p:cNvSpPr/>
              <p:nvPr/>
            </p:nvSpPr>
            <p:spPr>
              <a:xfrm>
                <a:off x="227458" y="1904599"/>
                <a:ext cx="2591481" cy="3048801"/>
              </a:xfrm>
              <a:prstGeom prst="rect">
                <a:avLst/>
              </a:prstGeom>
              <a:ln>
                <a:noFill/>
              </a:ln>
            </p:spPr>
            <p:style>
              <a:lnRef idx="1">
                <a:scrgbClr r="0" g="0" b="0"/>
              </a:lnRef>
              <a:fillRef idx="1">
                <a:schemeClr val="lt1">
                  <a:alpha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710E45B2-4D91-4EBB-A8A0-88B2FC16D135}"/>
                  </a:ext>
                </a:extLst>
              </p:cNvPr>
              <p:cNvSpPr/>
              <p:nvPr/>
            </p:nvSpPr>
            <p:spPr>
              <a:xfrm>
                <a:off x="357032" y="2026552"/>
                <a:ext cx="2332333" cy="1981720"/>
              </a:xfrm>
              <a:prstGeom prst="rect">
                <a:avLst/>
              </a:prstGeom>
              <a:blipFill dpi="0"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rcRect/>
                <a:stretch>
                  <a:fillRect l="7517" r="7517"/>
                </a:stretch>
              </a:blip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n-US" sz="1500"/>
              </a:p>
            </p:txBody>
          </p:sp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F38C4B4E-28C1-4E3C-AC04-257FFC799663}"/>
                  </a:ext>
                </a:extLst>
              </p:cNvPr>
              <p:cNvSpPr/>
              <p:nvPr/>
            </p:nvSpPr>
            <p:spPr>
              <a:xfrm>
                <a:off x="357032" y="4144269"/>
                <a:ext cx="2332333" cy="743481"/>
              </a:xfrm>
              <a:prstGeom prst="roundRect">
                <a:avLst/>
              </a:prstGeom>
              <a:solidFill>
                <a:schemeClr val="accent1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8580" tIns="68580" rIns="68580" bIns="68580" numCol="1" spcCol="1270" anchor="ctr" anchorCtr="0">
                <a:noAutofit/>
              </a:bodyPr>
              <a:lstStyle/>
              <a:p>
                <a:pPr algn="ctr" defTabSz="800100"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5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ĐÚNG GIỜ</a:t>
                </a:r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BEF220DA-3BDF-456F-B88A-640E933DAC31}"/>
                  </a:ext>
                </a:extLst>
              </p:cNvPr>
              <p:cNvSpPr/>
              <p:nvPr/>
            </p:nvSpPr>
            <p:spPr>
              <a:xfrm>
                <a:off x="357032" y="3951970"/>
                <a:ext cx="2332333" cy="304904"/>
              </a:xfrm>
              <a:custGeom>
                <a:avLst/>
                <a:gdLst>
                  <a:gd name="connsiteX0" fmla="*/ 0 w 2332333"/>
                  <a:gd name="connsiteY0" fmla="*/ 0 h 304904"/>
                  <a:gd name="connsiteX1" fmla="*/ 2332333 w 2332333"/>
                  <a:gd name="connsiteY1" fmla="*/ 0 h 304904"/>
                  <a:gd name="connsiteX2" fmla="*/ 2332333 w 2332333"/>
                  <a:gd name="connsiteY2" fmla="*/ 304904 h 304904"/>
                  <a:gd name="connsiteX3" fmla="*/ 0 w 2332333"/>
                  <a:gd name="connsiteY3" fmla="*/ 304904 h 304904"/>
                  <a:gd name="connsiteX4" fmla="*/ 0 w 2332333"/>
                  <a:gd name="connsiteY4" fmla="*/ 0 h 304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32333" h="304904">
                    <a:moveTo>
                      <a:pt x="0" y="0"/>
                    </a:moveTo>
                    <a:lnTo>
                      <a:pt x="2332333" y="0"/>
                    </a:lnTo>
                    <a:lnTo>
                      <a:pt x="2332333" y="304904"/>
                    </a:lnTo>
                    <a:lnTo>
                      <a:pt x="0" y="30490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9530" tIns="49530" rIns="49530" bIns="49530" numCol="1" spcCol="1270" anchor="ctr" anchorCtr="0">
                <a:noAutofit/>
              </a:bodyPr>
              <a:lstStyle/>
              <a:p>
                <a:pPr algn="ctr" defTabSz="577850"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500"/>
                  <a:t> </a:t>
                </a:r>
              </a:p>
            </p:txBody>
          </p:sp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FCFC8FC-860B-4E77-BB8C-96B9C27F4708}"/>
                </a:ext>
              </a:extLst>
            </p:cNvPr>
            <p:cNvSpPr/>
            <p:nvPr/>
          </p:nvSpPr>
          <p:spPr>
            <a:xfrm>
              <a:off x="8124112" y="1409501"/>
              <a:ext cx="3433151" cy="4039001"/>
            </a:xfrm>
            <a:prstGeom prst="rect">
              <a:avLst/>
            </a:prstGeom>
            <a:ln>
              <a:noFill/>
            </a:ln>
          </p:spPr>
          <p:style>
            <a:lnRef idx="1">
              <a:scrgbClr r="0" g="0" b="0"/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BEB5705F-25A6-4178-BDE7-9616AA1D32F0}"/>
                </a:ext>
              </a:extLst>
            </p:cNvPr>
            <p:cNvGrpSpPr/>
            <p:nvPr/>
          </p:nvGrpSpPr>
          <p:grpSpPr>
            <a:xfrm>
              <a:off x="8256129" y="1551984"/>
              <a:ext cx="3129476" cy="3809546"/>
              <a:chOff x="4511443" y="1551984"/>
              <a:chExt cx="3129476" cy="3809546"/>
            </a:xfrm>
          </p:grpSpPr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A98CA3B8-43A1-434C-9C30-B45F55FCAEAF}"/>
                  </a:ext>
                </a:extLst>
              </p:cNvPr>
              <p:cNvSpPr/>
              <p:nvPr/>
            </p:nvSpPr>
            <p:spPr>
              <a:xfrm>
                <a:off x="4511443" y="4376579"/>
                <a:ext cx="3127587" cy="984951"/>
              </a:xfrm>
              <a:prstGeom prst="roundRect">
                <a:avLst/>
              </a:prstGeom>
              <a:solidFill>
                <a:schemeClr val="accent1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8580" tIns="68580" rIns="68580" bIns="68580" numCol="1" spcCol="1270" anchor="ctr" anchorCtr="0">
                <a:noAutofit/>
              </a:bodyPr>
              <a:lstStyle/>
              <a:p>
                <a:pPr algn="ctr"/>
                <a:r>
                  <a:rPr lang="en-US" sz="1500"/>
                  <a:t>KHÔNG MANG </a:t>
                </a:r>
                <a:r>
                  <a:rPr lang="en-US" sz="1500" b="1"/>
                  <a:t>ĐỒ ĂN</a:t>
                </a:r>
                <a:r>
                  <a:rPr lang="en-US" sz="1500"/>
                  <a:t>, </a:t>
                </a:r>
                <a:r>
                  <a:rPr lang="en-US" sz="1500" b="1"/>
                  <a:t>NƯỚC UỐNG </a:t>
                </a:r>
                <a:r>
                  <a:rPr lang="en-US" sz="1500"/>
                  <a:t>VÀO</a:t>
                </a:r>
                <a:br>
                  <a:rPr lang="en-US" sz="1500"/>
                </a:br>
                <a:r>
                  <a:rPr lang="en-US" sz="1500"/>
                  <a:t>TRONG PHÒNG HỌC</a:t>
                </a:r>
                <a:endParaRPr lang="en-US" sz="1500" dirty="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0F31D63A-0923-4A8C-AE16-1D65F6F478B6}"/>
                  </a:ext>
                </a:extLst>
              </p:cNvPr>
              <p:cNvSpPr/>
              <p:nvPr/>
            </p:nvSpPr>
            <p:spPr>
              <a:xfrm>
                <a:off x="4551083" y="4121824"/>
                <a:ext cx="3089836" cy="403932"/>
              </a:xfrm>
              <a:custGeom>
                <a:avLst/>
                <a:gdLst>
                  <a:gd name="connsiteX0" fmla="*/ 0 w 2332333"/>
                  <a:gd name="connsiteY0" fmla="*/ 0 h 304904"/>
                  <a:gd name="connsiteX1" fmla="*/ 2332333 w 2332333"/>
                  <a:gd name="connsiteY1" fmla="*/ 0 h 304904"/>
                  <a:gd name="connsiteX2" fmla="*/ 2332333 w 2332333"/>
                  <a:gd name="connsiteY2" fmla="*/ 304904 h 304904"/>
                  <a:gd name="connsiteX3" fmla="*/ 0 w 2332333"/>
                  <a:gd name="connsiteY3" fmla="*/ 304904 h 304904"/>
                  <a:gd name="connsiteX4" fmla="*/ 0 w 2332333"/>
                  <a:gd name="connsiteY4" fmla="*/ 0 h 304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32333" h="304904">
                    <a:moveTo>
                      <a:pt x="0" y="0"/>
                    </a:moveTo>
                    <a:lnTo>
                      <a:pt x="2332333" y="0"/>
                    </a:lnTo>
                    <a:lnTo>
                      <a:pt x="2332333" y="304904"/>
                    </a:lnTo>
                    <a:lnTo>
                      <a:pt x="0" y="30490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9530" tIns="49530" rIns="49530" bIns="49530" numCol="1" spcCol="1270" anchor="ctr" anchorCtr="0">
                <a:noAutofit/>
              </a:bodyPr>
              <a:lstStyle/>
              <a:p>
                <a:pPr algn="ctr" defTabSz="577850"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500"/>
                  <a:t> </a:t>
                </a:r>
              </a:p>
            </p:txBody>
          </p:sp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83F5E423-C72D-4E75-804F-A4F8F4B1D5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11444" y="1551984"/>
                <a:ext cx="3127586" cy="2682113"/>
              </a:xfrm>
              <a:prstGeom prst="rect">
                <a:avLst/>
              </a:prstGeom>
            </p:spPr>
          </p:pic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82068476-AD4F-4094-BC0C-EB78F05F636A}"/>
                </a:ext>
              </a:extLst>
            </p:cNvPr>
            <p:cNvGrpSpPr/>
            <p:nvPr/>
          </p:nvGrpSpPr>
          <p:grpSpPr>
            <a:xfrm>
              <a:off x="11682426" y="1409499"/>
              <a:ext cx="3433151" cy="4039001"/>
              <a:chOff x="3276259" y="1904599"/>
              <a:chExt cx="2591481" cy="3048801"/>
            </a:xfrm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E5BE0041-08EA-4C99-8F75-1D639E126A21}"/>
                  </a:ext>
                </a:extLst>
              </p:cNvPr>
              <p:cNvSpPr/>
              <p:nvPr/>
            </p:nvSpPr>
            <p:spPr>
              <a:xfrm>
                <a:off x="3276259" y="1904599"/>
                <a:ext cx="2591481" cy="3048801"/>
              </a:xfrm>
              <a:prstGeom prst="rect">
                <a:avLst/>
              </a:prstGeom>
              <a:ln>
                <a:noFill/>
              </a:ln>
            </p:spPr>
            <p:style>
              <a:lnRef idx="1">
                <a:scrgbClr r="0" g="0" b="0"/>
              </a:lnRef>
              <a:fillRef idx="1">
                <a:schemeClr val="lt1">
                  <a:alpha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6301DB57-8F35-48B2-A544-21B96BB39E6D}"/>
                  </a:ext>
                </a:extLst>
              </p:cNvPr>
              <p:cNvSpPr/>
              <p:nvPr/>
            </p:nvSpPr>
            <p:spPr>
              <a:xfrm>
                <a:off x="3405833" y="2026551"/>
                <a:ext cx="2332333" cy="1981720"/>
              </a:xfrm>
              <a:prstGeom prst="rect">
                <a:avLst/>
              </a:prstGeom>
              <a:blipFill dpi="0" rotWithShape="1"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  <a:srcRect/>
                <a:stretch>
                  <a:fillRect l="7517" r="7517"/>
                </a:stretch>
              </a:blip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n-US" sz="1500"/>
              </a:p>
            </p:txBody>
          </p:sp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161AB93F-A6F9-4CE1-BF1B-D5F95DA787F6}"/>
                  </a:ext>
                </a:extLst>
              </p:cNvPr>
              <p:cNvSpPr/>
              <p:nvPr/>
            </p:nvSpPr>
            <p:spPr>
              <a:xfrm>
                <a:off x="3405833" y="4144269"/>
                <a:ext cx="2332333" cy="743481"/>
              </a:xfrm>
              <a:prstGeom prst="roundRect">
                <a:avLst/>
              </a:prstGeom>
              <a:solidFill>
                <a:schemeClr val="accent1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8580" tIns="68580" rIns="68580" bIns="68580" numCol="1" spcCol="1270" anchor="ctr" anchorCtr="0">
                <a:noAutofit/>
              </a:bodyPr>
              <a:lstStyle/>
              <a:p>
                <a:pPr algn="ctr" defTabSz="800100"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5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ĐỂ ĐIỆN THOẠI</a:t>
                </a:r>
                <a:br>
                  <a:rPr lang="en-US" sz="15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</a:br>
                <a:r>
                  <a:rPr lang="en-US" sz="15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Ở</a:t>
                </a:r>
                <a:r>
                  <a:rPr lang="en-US" sz="15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CHẾ ĐỘ RUNG</a:t>
                </a: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CF24BEB1-0F38-4612-91D3-F93E7C198B18}"/>
                  </a:ext>
                </a:extLst>
              </p:cNvPr>
              <p:cNvSpPr/>
              <p:nvPr/>
            </p:nvSpPr>
            <p:spPr>
              <a:xfrm>
                <a:off x="3405833" y="3951970"/>
                <a:ext cx="2332333" cy="304904"/>
              </a:xfrm>
              <a:custGeom>
                <a:avLst/>
                <a:gdLst>
                  <a:gd name="connsiteX0" fmla="*/ 0 w 2332333"/>
                  <a:gd name="connsiteY0" fmla="*/ 0 h 304904"/>
                  <a:gd name="connsiteX1" fmla="*/ 2332333 w 2332333"/>
                  <a:gd name="connsiteY1" fmla="*/ 0 h 304904"/>
                  <a:gd name="connsiteX2" fmla="*/ 2332333 w 2332333"/>
                  <a:gd name="connsiteY2" fmla="*/ 304904 h 304904"/>
                  <a:gd name="connsiteX3" fmla="*/ 0 w 2332333"/>
                  <a:gd name="connsiteY3" fmla="*/ 304904 h 304904"/>
                  <a:gd name="connsiteX4" fmla="*/ 0 w 2332333"/>
                  <a:gd name="connsiteY4" fmla="*/ 0 h 304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32333" h="304904">
                    <a:moveTo>
                      <a:pt x="0" y="0"/>
                    </a:moveTo>
                    <a:lnTo>
                      <a:pt x="2332333" y="0"/>
                    </a:lnTo>
                    <a:lnTo>
                      <a:pt x="2332333" y="304904"/>
                    </a:lnTo>
                    <a:lnTo>
                      <a:pt x="0" y="30490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9530" tIns="49530" rIns="49530" bIns="49530" numCol="1" spcCol="1270" anchor="ctr" anchorCtr="0">
                <a:noAutofit/>
              </a:bodyPr>
              <a:lstStyle/>
              <a:p>
                <a:pPr algn="ctr" defTabSz="577850"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500"/>
                  <a:t> </a:t>
                </a: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E4A8B0A9-1393-4992-9810-EAAFE7BD101A}"/>
                </a:ext>
              </a:extLst>
            </p:cNvPr>
            <p:cNvGrpSpPr/>
            <p:nvPr/>
          </p:nvGrpSpPr>
          <p:grpSpPr>
            <a:xfrm>
              <a:off x="15427112" y="1409499"/>
              <a:ext cx="3433151" cy="4039001"/>
              <a:chOff x="6325060" y="1904599"/>
              <a:chExt cx="2591481" cy="3048801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7C741F68-92C8-4CE0-8038-FEE8C0452142}"/>
                  </a:ext>
                </a:extLst>
              </p:cNvPr>
              <p:cNvSpPr/>
              <p:nvPr/>
            </p:nvSpPr>
            <p:spPr>
              <a:xfrm>
                <a:off x="6325060" y="1904599"/>
                <a:ext cx="2591481" cy="3048801"/>
              </a:xfrm>
              <a:prstGeom prst="rect">
                <a:avLst/>
              </a:prstGeom>
              <a:ln>
                <a:noFill/>
              </a:ln>
            </p:spPr>
            <p:style>
              <a:lnRef idx="1">
                <a:scrgbClr r="0" g="0" b="0"/>
              </a:lnRef>
              <a:fillRef idx="1">
                <a:schemeClr val="lt1">
                  <a:alpha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AE6B4A9A-BB11-4902-81BA-153BCE8D64B4}"/>
                  </a:ext>
                </a:extLst>
              </p:cNvPr>
              <p:cNvSpPr/>
              <p:nvPr/>
            </p:nvSpPr>
            <p:spPr>
              <a:xfrm>
                <a:off x="6454634" y="2026551"/>
                <a:ext cx="2332333" cy="1981720"/>
              </a:xfrm>
              <a:prstGeom prst="rect">
                <a:avLst/>
              </a:prstGeom>
              <a:blipFill dpi="0" rotWithShape="1">
                <a:blip r:embed="rId8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  <a:srcRect/>
                <a:stretch>
                  <a:fillRect l="7517" r="7517"/>
                </a:stretch>
              </a:blip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E1DC6D6A-8DD8-4344-A8F1-37C68377A38D}"/>
                  </a:ext>
                </a:extLst>
              </p:cNvPr>
              <p:cNvSpPr/>
              <p:nvPr/>
            </p:nvSpPr>
            <p:spPr>
              <a:xfrm>
                <a:off x="6454634" y="4144269"/>
                <a:ext cx="2332333" cy="743481"/>
              </a:xfrm>
              <a:prstGeom prst="roundRect">
                <a:avLst/>
              </a:prstGeom>
              <a:solidFill>
                <a:schemeClr val="accent1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8580" tIns="68580" rIns="68580" bIns="68580" numCol="1" spcCol="1270" anchor="ctr" anchorCtr="0">
                <a:noAutofit/>
              </a:bodyPr>
              <a:lstStyle/>
              <a:p>
                <a:pPr algn="ctr"/>
                <a:r>
                  <a:rPr lang="en-US" sz="1500">
                    <a:latin typeface="+mj-lt"/>
                  </a:rPr>
                  <a:t>HỌC TẬP </a:t>
                </a:r>
                <a:r>
                  <a:rPr lang="en-US" sz="1500" b="1">
                    <a:latin typeface="+mj-lt"/>
                  </a:rPr>
                  <a:t>TÍCH CỰC</a:t>
                </a:r>
                <a:br>
                  <a:rPr lang="en-US" sz="1500">
                    <a:latin typeface="+mj-lt"/>
                  </a:rPr>
                </a:br>
                <a:r>
                  <a:rPr lang="en-US" sz="1500">
                    <a:latin typeface="+mj-lt"/>
                  </a:rPr>
                  <a:t>VÀ </a:t>
                </a:r>
                <a:r>
                  <a:rPr lang="en-US" sz="1500" b="1">
                    <a:latin typeface="+mj-lt"/>
                  </a:rPr>
                  <a:t>HIỆU QUẢ</a:t>
                </a:r>
                <a:endParaRPr lang="en-US" sz="1500" b="1" dirty="0">
                  <a:latin typeface="+mj-lt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2690F4F1-4357-4D70-9604-7455097C9FCA}"/>
                  </a:ext>
                </a:extLst>
              </p:cNvPr>
              <p:cNvSpPr/>
              <p:nvPr/>
            </p:nvSpPr>
            <p:spPr>
              <a:xfrm>
                <a:off x="6454634" y="3951970"/>
                <a:ext cx="2332333" cy="304904"/>
              </a:xfrm>
              <a:custGeom>
                <a:avLst/>
                <a:gdLst>
                  <a:gd name="connsiteX0" fmla="*/ 0 w 2332333"/>
                  <a:gd name="connsiteY0" fmla="*/ 0 h 304904"/>
                  <a:gd name="connsiteX1" fmla="*/ 2332333 w 2332333"/>
                  <a:gd name="connsiteY1" fmla="*/ 0 h 304904"/>
                  <a:gd name="connsiteX2" fmla="*/ 2332333 w 2332333"/>
                  <a:gd name="connsiteY2" fmla="*/ 304904 h 304904"/>
                  <a:gd name="connsiteX3" fmla="*/ 0 w 2332333"/>
                  <a:gd name="connsiteY3" fmla="*/ 304904 h 304904"/>
                  <a:gd name="connsiteX4" fmla="*/ 0 w 2332333"/>
                  <a:gd name="connsiteY4" fmla="*/ 0 h 304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32333" h="304904">
                    <a:moveTo>
                      <a:pt x="0" y="0"/>
                    </a:moveTo>
                    <a:lnTo>
                      <a:pt x="2332333" y="0"/>
                    </a:lnTo>
                    <a:lnTo>
                      <a:pt x="2332333" y="304904"/>
                    </a:lnTo>
                    <a:lnTo>
                      <a:pt x="0" y="30490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9530" tIns="49530" rIns="49530" bIns="49530" numCol="1" spcCol="1270" anchor="ctr" anchorCtr="0">
                <a:noAutofit/>
              </a:bodyPr>
              <a:lstStyle/>
              <a:p>
                <a:pPr algn="ctr" defTabSz="577850"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500"/>
                  <a:t> </a:t>
                </a:r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NỘI QUY LỚP HỌC</a:t>
            </a:r>
          </a:p>
        </p:txBody>
      </p:sp>
      <p:sp>
        <p:nvSpPr>
          <p:cNvPr id="24" name="Content Placeholder 23">
            <a:extLst>
              <a:ext uri="{FF2B5EF4-FFF2-40B4-BE49-F238E27FC236}">
                <a16:creationId xmlns:a16="http://schemas.microsoft.com/office/drawing/2014/main" id="{AE92E565-A52B-43B5-A02B-276CDAE50E0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4051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A929C7-107E-4F6A-A8F6-88029B2C30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MỤC TIÊU KHÓA HỌC</a:t>
            </a:r>
            <a:endParaRPr lang="en-US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92E8CE59-41E8-40FE-AE87-CE86CD8AE92D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365673159"/>
              </p:ext>
            </p:extLst>
          </p:nvPr>
        </p:nvGraphicFramePr>
        <p:xfrm>
          <a:off x="4261103" y="1600200"/>
          <a:ext cx="7414959" cy="4696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E081D01D-169C-46DC-B1C9-476E018B486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99" y="2388079"/>
            <a:ext cx="3073400" cy="3014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108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1D0F3-0ED2-40F0-8937-11F79F28D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/>
              <a:t>NỘI DUNG KHÓA HỌC</a:t>
            </a:r>
            <a:endParaRPr lang="en-US"/>
          </a:p>
        </p:txBody>
      </p:sp>
      <p:pic>
        <p:nvPicPr>
          <p:cNvPr id="1026" name="Picture 2" descr="workplace results professional report accounting during Free Photo"/>
          <p:cNvPicPr>
            <a:picLocks noGrp="1" noChangeAspect="1" noChangeArrowheads="1"/>
          </p:cNvPicPr>
          <p:nvPr>
            <p:ph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347472" y="2149439"/>
            <a:ext cx="4942618" cy="3292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Content Placeholder 3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340680243"/>
              </p:ext>
            </p:extLst>
          </p:nvPr>
        </p:nvGraphicFramePr>
        <p:xfrm>
          <a:off x="5529263" y="1736725"/>
          <a:ext cx="6662737" cy="4425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650252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41E626-5121-4E8F-92F7-6700B5D2B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NỘI DUNG 1</a:t>
            </a:r>
          </a:p>
        </p:txBody>
      </p:sp>
      <p:graphicFrame>
        <p:nvGraphicFramePr>
          <p:cNvPr id="12" name="Content Placeholder 4">
            <a:extLst>
              <a:ext uri="{FF2B5EF4-FFF2-40B4-BE49-F238E27FC236}">
                <a16:creationId xmlns:a16="http://schemas.microsoft.com/office/drawing/2014/main" id="{6C052652-82F4-4CB9-B3EF-A9DFFCD9EBD8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4104120139"/>
              </p:ext>
            </p:extLst>
          </p:nvPr>
        </p:nvGraphicFramePr>
        <p:xfrm>
          <a:off x="549275" y="1600200"/>
          <a:ext cx="7570597" cy="45672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4" name="Content Placeholder 19" descr="A room filled with furniture and a mirror&#10;&#10;Description generated with very high confidence">
            <a:extLst>
              <a:ext uri="{FF2B5EF4-FFF2-40B4-BE49-F238E27FC236}">
                <a16:creationId xmlns:a16="http://schemas.microsoft.com/office/drawing/2014/main" id="{EBB9F85B-9A49-4E47-8642-275E0850B5E0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8597900" y="1393825"/>
            <a:ext cx="3594100" cy="4791075"/>
          </a:xfrm>
        </p:spPr>
      </p:pic>
    </p:spTree>
    <p:extLst>
      <p:ext uri="{BB962C8B-B14F-4D97-AF65-F5344CB8AC3E}">
        <p14:creationId xmlns:p14="http://schemas.microsoft.com/office/powerpoint/2010/main" val="3291886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7A26B-DCFE-40B9-907E-360EE31120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NỘI DUNG 2</a:t>
            </a:r>
            <a:endParaRPr lang="en-US"/>
          </a:p>
        </p:txBody>
      </p:sp>
      <p:pic>
        <p:nvPicPr>
          <p:cNvPr id="12" name="Content Placeholder 11" descr="A picture containing iPod&#10;&#10;Description automatically generated">
            <a:extLst>
              <a:ext uri="{FF2B5EF4-FFF2-40B4-BE49-F238E27FC236}">
                <a16:creationId xmlns:a16="http://schemas.microsoft.com/office/drawing/2014/main" id="{3C93D4EB-6ACA-403A-8A00-9D229E44436E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730187" y="1716087"/>
            <a:ext cx="4567238" cy="4567238"/>
          </a:xfrm>
        </p:spPr>
      </p:pic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069EF81A-DF1E-419C-894F-00F0A017280E}"/>
              </a:ext>
            </a:extLst>
          </p:cNvPr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644235289"/>
              </p:ext>
            </p:extLst>
          </p:nvPr>
        </p:nvGraphicFramePr>
        <p:xfrm>
          <a:off x="6280213" y="1492250"/>
          <a:ext cx="5181600" cy="4791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643562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BÀI TẬP, THẢO LUẬN </a:t>
            </a:r>
            <a:r>
              <a:rPr lang="en-US" sz="1600"/>
              <a:t>(NẾU CÓ)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60E256-8423-45F8-A498-EA0C2E31312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0998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79B4A0-A4F9-4845-8D28-8F6A9C4FBA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TÓM TẮT NỘI DUNG KHÓA HỌC</a:t>
            </a:r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119253A3-EEB8-4006-B076-3059E3A5B6DE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622368505"/>
              </p:ext>
            </p:extLst>
          </p:nvPr>
        </p:nvGraphicFramePr>
        <p:xfrm>
          <a:off x="5504687" y="1600200"/>
          <a:ext cx="6171375" cy="4696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7" name="Content Placeholder 26" descr="A boat in the water with a city in the background&#10;&#10;Description automatically generated">
            <a:extLst>
              <a:ext uri="{FF2B5EF4-FFF2-40B4-BE49-F238E27FC236}">
                <a16:creationId xmlns:a16="http://schemas.microsoft.com/office/drawing/2014/main" id="{138F27FB-8A0C-4FF1-A306-62B2EF7462AF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95" r="355" b="6013"/>
          <a:stretch/>
        </p:blipFill>
        <p:spPr>
          <a:xfrm flipH="1">
            <a:off x="0" y="2519363"/>
            <a:ext cx="4791075" cy="2947987"/>
          </a:xfrm>
        </p:spPr>
      </p:pic>
    </p:spTree>
    <p:extLst>
      <p:ext uri="{BB962C8B-B14F-4D97-AF65-F5344CB8AC3E}">
        <p14:creationId xmlns:p14="http://schemas.microsoft.com/office/powerpoint/2010/main" val="1487218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group of people in a room&#10;&#10;Description automatically generated">
            <a:extLst>
              <a:ext uri="{FF2B5EF4-FFF2-40B4-BE49-F238E27FC236}">
                <a16:creationId xmlns:a16="http://schemas.microsoft.com/office/drawing/2014/main" id="{BEA66B1B-97DE-448D-8E7A-C172357BEA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7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99086180-6BCD-415C-B21D-D9F9253BF1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9812" y="2902194"/>
            <a:ext cx="10092376" cy="1324145"/>
          </a:xfrm>
          <a:solidFill>
            <a:schemeClr val="tx1"/>
          </a:solidFill>
          <a:ln w="5715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da-DK" sz="3600" b="1"/>
              <a:t>Q &amp; A</a:t>
            </a:r>
            <a:br>
              <a:rPr lang="da-DK" sz="3600" b="1"/>
            </a:br>
            <a:r>
              <a:rPr lang="en-US" sz="3600" b="1"/>
              <a:t>THANK YOU!</a:t>
            </a:r>
          </a:p>
        </p:txBody>
      </p:sp>
      <p:pic>
        <p:nvPicPr>
          <p:cNvPr id="33" name="Picture 3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D9F38E2-140B-471D-B57E-E3022A9151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5796" y="463884"/>
            <a:ext cx="2140408" cy="539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3004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Modern VPBAnk">
  <a:themeElements>
    <a:clrScheme name="Custom 11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008446"/>
      </a:accent1>
      <a:accent2>
        <a:srgbClr val="ED1C24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Segor UI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dern VPBAnk" id="{BBB91A68-F3C5-420B-90A2-DEC86BE30EB4}" vid="{F84B897A-5AB4-4478-A63C-9085A38A87CA}"/>
    </a:ext>
  </a:extLst>
</a:theme>
</file>

<file path=ppt/theme/theme2.xml><?xml version="1.0" encoding="utf-8"?>
<a:theme xmlns:a="http://schemas.openxmlformats.org/drawingml/2006/main" name="Modern VPBank Learning">
  <a:themeElements>
    <a:clrScheme name="Custom 19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ED1C24"/>
      </a:accent1>
      <a:accent2>
        <a:srgbClr val="008446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Segor UI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dern VPBank Learning" id="{B964115D-A435-4EAC-89D5-316A5F363851}" vid="{FA957893-ADBB-41DC-BDE6-ED673535180C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941db08-391f-4c39-80f3-047bb1b558d3">
      <Terms xmlns="http://schemas.microsoft.com/office/infopath/2007/PartnerControls"/>
    </lcf76f155ced4ddcb4097134ff3c332f>
    <TaxCatchAll xmlns="88f127c2-d269-4ebb-b9b6-d4084bad9650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9011DE6F226DA49A76B1C7D7ED0F84A" ma:contentTypeVersion="19" ma:contentTypeDescription="Create a new document." ma:contentTypeScope="" ma:versionID="7aee762d352908b057a2b6d64eca7a77">
  <xsd:schema xmlns:xsd="http://www.w3.org/2001/XMLSchema" xmlns:xs="http://www.w3.org/2001/XMLSchema" xmlns:p="http://schemas.microsoft.com/office/2006/metadata/properties" xmlns:ns2="4941db08-391f-4c39-80f3-047bb1b558d3" xmlns:ns3="88f127c2-d269-4ebb-b9b6-d4084bad9650" targetNamespace="http://schemas.microsoft.com/office/2006/metadata/properties" ma:root="true" ma:fieldsID="84bd376ae24c32c0288c2ba8180468e7" ns2:_="" ns3:_="">
    <xsd:import namespace="4941db08-391f-4c39-80f3-047bb1b558d3"/>
    <xsd:import namespace="88f127c2-d269-4ebb-b9b6-d4084bad965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41db08-391f-4c39-80f3-047bb1b558d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4bc18ca0-9ce7-4b3d-b510-552b6ed263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f127c2-d269-4ebb-b9b6-d4084bad965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9bef2f98-8555-46d6-9f44-2149422f1786}" ma:internalName="TaxCatchAll" ma:showField="CatchAllData" ma:web="88f127c2-d269-4ebb-b9b6-d4084bad965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1A851D5-922F-4014-9162-E7464AF8AA0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A77D211-7710-44F1-99DE-B297BA1CB7D4}">
  <ds:schemaRefs>
    <ds:schemaRef ds:uri="http://schemas.microsoft.com/office/2006/metadata/properties"/>
    <ds:schemaRef ds:uri="http://schemas.microsoft.com/office/infopath/2007/PartnerControls"/>
    <ds:schemaRef ds:uri="4941db08-391f-4c39-80f3-047bb1b558d3"/>
    <ds:schemaRef ds:uri="88f127c2-d269-4ebb-b9b6-d4084bad9650"/>
  </ds:schemaRefs>
</ds:datastoreItem>
</file>

<file path=customXml/itemProps3.xml><?xml version="1.0" encoding="utf-8"?>
<ds:datastoreItem xmlns:ds="http://schemas.openxmlformats.org/officeDocument/2006/customXml" ds:itemID="{595C9B4C-5FE7-4742-A101-B33759F95154}"/>
</file>

<file path=docProps/app.xml><?xml version="1.0" encoding="utf-8"?>
<Properties xmlns="http://schemas.openxmlformats.org/officeDocument/2006/extended-properties" xmlns:vt="http://schemas.openxmlformats.org/officeDocument/2006/docPropsVTypes">
  <Template>Modern VPBAnk</Template>
  <TotalTime>566</TotalTime>
  <Words>382</Words>
  <Application>Microsoft Office PowerPoint</Application>
  <PresentationFormat>Widescreen</PresentationFormat>
  <Paragraphs>75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Roboto</vt:lpstr>
      <vt:lpstr>Segoe UI</vt:lpstr>
      <vt:lpstr>Modern VPBAnk</vt:lpstr>
      <vt:lpstr>Modern VPBank Learning</vt:lpstr>
      <vt:lpstr>TIÊU ĐỀ KHÓA HỌC</vt:lpstr>
      <vt:lpstr>NỘI QUY LỚP HỌC</vt:lpstr>
      <vt:lpstr>MỤC TIÊU KHÓA HỌC</vt:lpstr>
      <vt:lpstr>NỘI DUNG KHÓA HỌC</vt:lpstr>
      <vt:lpstr>NỘI DUNG 1</vt:lpstr>
      <vt:lpstr>NỘI DUNG 2</vt:lpstr>
      <vt:lpstr>BÀI TẬP, THẢO LUẬN (NẾU CÓ)</vt:lpstr>
      <vt:lpstr>TÓM TẮT NỘI DUNG KHÓA HỌC</vt:lpstr>
      <vt:lpstr>Q &amp; A 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MANAGEMENT SYSTEM</dc:title>
  <dc:creator>Nam Le</dc:creator>
  <cp:lastModifiedBy>Anh Chu Duc (HR - LA)</cp:lastModifiedBy>
  <cp:revision>26</cp:revision>
  <dcterms:created xsi:type="dcterms:W3CDTF">2018-11-06T17:35:01Z</dcterms:created>
  <dcterms:modified xsi:type="dcterms:W3CDTF">2025-08-29T07:51:24Z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0x01010049011DE6F226DA49A76B1C7D7ED0F84A</vt:lpwstr>
  </property>
  <property fmtid="{D5CDD505-2E9C-101B-9397-08002B2CF9AE}" pid="3" name="MediaServiceImageTags">
    <vt:lpwstr/>
  </property>
</Properties>
</file>